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3"/>
  </p:notesMasterIdLst>
  <p:sldIdLst>
    <p:sldId id="256" r:id="rId5"/>
    <p:sldId id="257" r:id="rId6"/>
    <p:sldId id="289" r:id="rId7"/>
    <p:sldId id="288" r:id="rId8"/>
    <p:sldId id="293" r:id="rId9"/>
    <p:sldId id="276" r:id="rId10"/>
    <p:sldId id="269" r:id="rId11"/>
    <p:sldId id="277" r:id="rId12"/>
    <p:sldId id="294" r:id="rId13"/>
    <p:sldId id="268" r:id="rId14"/>
    <p:sldId id="278" r:id="rId15"/>
    <p:sldId id="280" r:id="rId16"/>
    <p:sldId id="291" r:id="rId17"/>
    <p:sldId id="292" r:id="rId18"/>
    <p:sldId id="290" r:id="rId19"/>
    <p:sldId id="274" r:id="rId20"/>
    <p:sldId id="296" r:id="rId21"/>
    <p:sldId id="29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011CB-B00E-49DF-9F82-15363FE1FF79}" v="2" dt="2022-05-17T11:06:10.261"/>
    <p1510:client id="{BD27814A-A86D-BBC1-9F9B-032DEF07C7DC}" v="4" dt="2022-06-07T11:51:46.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09" autoAdjust="0"/>
  </p:normalViewPr>
  <p:slideViewPr>
    <p:cSldViewPr snapToGrid="0">
      <p:cViewPr varScale="1">
        <p:scale>
          <a:sx n="51" d="100"/>
          <a:sy n="51" d="100"/>
        </p:scale>
        <p:origin x="53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ies Blaauw" userId="c9c2ae09-2ada-43d1-bdd9-bbf7d3f2e3b9" providerId="ADAL" clId="{505C1FE2-5489-4C12-A6C0-9A918A8FD5F2}"/>
    <pc:docChg chg="modSld">
      <pc:chgData name="Marlies Blaauw" userId="c9c2ae09-2ada-43d1-bdd9-bbf7d3f2e3b9" providerId="ADAL" clId="{505C1FE2-5489-4C12-A6C0-9A918A8FD5F2}" dt="2022-02-03T13:28:46.198" v="389" actId="20577"/>
      <pc:docMkLst>
        <pc:docMk/>
      </pc:docMkLst>
      <pc:sldChg chg="modNotesTx">
        <pc:chgData name="Marlies Blaauw" userId="c9c2ae09-2ada-43d1-bdd9-bbf7d3f2e3b9" providerId="ADAL" clId="{505C1FE2-5489-4C12-A6C0-9A918A8FD5F2}" dt="2022-02-03T13:27:35.233" v="177" actId="20577"/>
        <pc:sldMkLst>
          <pc:docMk/>
          <pc:sldMk cId="4231840170" sldId="276"/>
        </pc:sldMkLst>
      </pc:sldChg>
      <pc:sldChg chg="modSp mod">
        <pc:chgData name="Marlies Blaauw" userId="c9c2ae09-2ada-43d1-bdd9-bbf7d3f2e3b9" providerId="ADAL" clId="{505C1FE2-5489-4C12-A6C0-9A918A8FD5F2}" dt="2022-02-03T13:28:46.198" v="389" actId="20577"/>
        <pc:sldMkLst>
          <pc:docMk/>
          <pc:sldMk cId="3167167338" sldId="290"/>
        </pc:sldMkLst>
        <pc:spChg chg="mod">
          <ac:chgData name="Marlies Blaauw" userId="c9c2ae09-2ada-43d1-bdd9-bbf7d3f2e3b9" providerId="ADAL" clId="{505C1FE2-5489-4C12-A6C0-9A918A8FD5F2}" dt="2022-02-03T13:28:46.198" v="389" actId="20577"/>
          <ac:spMkLst>
            <pc:docMk/>
            <pc:sldMk cId="3167167338" sldId="290"/>
            <ac:spMk id="3" creationId="{FA57CAF7-08D3-411E-94A9-8222ACA3A740}"/>
          </ac:spMkLst>
        </pc:spChg>
      </pc:sldChg>
      <pc:sldChg chg="modNotesTx">
        <pc:chgData name="Marlies Blaauw" userId="c9c2ae09-2ada-43d1-bdd9-bbf7d3f2e3b9" providerId="ADAL" clId="{505C1FE2-5489-4C12-A6C0-9A918A8FD5F2}" dt="2022-02-03T13:28:24.381" v="366" actId="20577"/>
        <pc:sldMkLst>
          <pc:docMk/>
          <pc:sldMk cId="4031487770" sldId="294"/>
        </pc:sldMkLst>
      </pc:sldChg>
    </pc:docChg>
  </pc:docChgLst>
  <pc:docChgLst>
    <pc:chgData name="Wietse Fopma" userId="S::w.fopma@noorderpoort.nl::0a769943-bc47-4320-8416-2ae1a335b242" providerId="AD" clId="Web-{4D7DF77E-42F5-C202-1552-CA92C73E7621}"/>
    <pc:docChg chg="modSld">
      <pc:chgData name="Wietse Fopma" userId="S::w.fopma@noorderpoort.nl::0a769943-bc47-4320-8416-2ae1a335b242" providerId="AD" clId="Web-{4D7DF77E-42F5-C202-1552-CA92C73E7621}" dt="2021-11-30T11:28:01.503" v="47"/>
      <pc:docMkLst>
        <pc:docMk/>
      </pc:docMkLst>
      <pc:sldChg chg="modNotes">
        <pc:chgData name="Wietse Fopma" userId="S::w.fopma@noorderpoort.nl::0a769943-bc47-4320-8416-2ae1a335b242" providerId="AD" clId="Web-{4D7DF77E-42F5-C202-1552-CA92C73E7621}" dt="2021-11-30T11:27:50.831" v="46"/>
        <pc:sldMkLst>
          <pc:docMk/>
          <pc:sldMk cId="528052629" sldId="268"/>
        </pc:sldMkLst>
      </pc:sldChg>
      <pc:sldChg chg="modNotes">
        <pc:chgData name="Wietse Fopma" userId="S::w.fopma@noorderpoort.nl::0a769943-bc47-4320-8416-2ae1a335b242" providerId="AD" clId="Web-{4D7DF77E-42F5-C202-1552-CA92C73E7621}" dt="2021-11-30T11:27:16.393" v="40"/>
        <pc:sldMkLst>
          <pc:docMk/>
          <pc:sldMk cId="3911087464" sldId="274"/>
        </pc:sldMkLst>
      </pc:sldChg>
      <pc:sldChg chg="modNotes">
        <pc:chgData name="Wietse Fopma" userId="S::w.fopma@noorderpoort.nl::0a769943-bc47-4320-8416-2ae1a335b242" providerId="AD" clId="Web-{4D7DF77E-42F5-C202-1552-CA92C73E7621}" dt="2021-11-30T11:27:35.065" v="44"/>
        <pc:sldMkLst>
          <pc:docMk/>
          <pc:sldMk cId="1396243866" sldId="280"/>
        </pc:sldMkLst>
      </pc:sldChg>
      <pc:sldChg chg="modNotes">
        <pc:chgData name="Wietse Fopma" userId="S::w.fopma@noorderpoort.nl::0a769943-bc47-4320-8416-2ae1a335b242" providerId="AD" clId="Web-{4D7DF77E-42F5-C202-1552-CA92C73E7621}" dt="2021-11-30T11:28:01.503" v="47"/>
        <pc:sldMkLst>
          <pc:docMk/>
          <pc:sldMk cId="4031487770" sldId="294"/>
        </pc:sldMkLst>
      </pc:sldChg>
    </pc:docChg>
  </pc:docChgLst>
  <pc:docChgLst>
    <pc:chgData name="Marlies Blaauw" userId="c9c2ae09-2ada-43d1-bdd9-bbf7d3f2e3b9" providerId="ADAL" clId="{5E9E839C-E69C-4D45-86D8-1C779ED84C11}"/>
    <pc:docChg chg="undo redo custSel addSld delSld modSld sldOrd">
      <pc:chgData name="Marlies Blaauw" userId="c9c2ae09-2ada-43d1-bdd9-bbf7d3f2e3b9" providerId="ADAL" clId="{5E9E839C-E69C-4D45-86D8-1C779ED84C11}" dt="2020-06-22T11:04:18.842" v="3310" actId="2696"/>
      <pc:docMkLst>
        <pc:docMk/>
      </pc:docMkLst>
      <pc:sldChg chg="delSp modSp">
        <pc:chgData name="Marlies Blaauw" userId="c9c2ae09-2ada-43d1-bdd9-bbf7d3f2e3b9" providerId="ADAL" clId="{5E9E839C-E69C-4D45-86D8-1C779ED84C11}" dt="2020-06-22T11:01:29.962" v="3308"/>
        <pc:sldMkLst>
          <pc:docMk/>
          <pc:sldMk cId="3753198601" sldId="256"/>
        </pc:sldMkLst>
        <pc:spChg chg="del mod">
          <ac:chgData name="Marlies Blaauw" userId="c9c2ae09-2ada-43d1-bdd9-bbf7d3f2e3b9" providerId="ADAL" clId="{5E9E839C-E69C-4D45-86D8-1C779ED84C11}" dt="2020-06-22T11:01:29.962" v="3308"/>
          <ac:spMkLst>
            <pc:docMk/>
            <pc:sldMk cId="3753198601" sldId="256"/>
            <ac:spMk id="4" creationId="{A0D122AE-88CE-42A9-89E9-5E8723486F62}"/>
          </ac:spMkLst>
        </pc:spChg>
      </pc:sldChg>
      <pc:sldChg chg="modSp">
        <pc:chgData name="Marlies Blaauw" userId="c9c2ae09-2ada-43d1-bdd9-bbf7d3f2e3b9" providerId="ADAL" clId="{5E9E839C-E69C-4D45-86D8-1C779ED84C11}" dt="2020-06-22T10:22:31.221" v="3304" actId="20577"/>
        <pc:sldMkLst>
          <pc:docMk/>
          <pc:sldMk cId="2931771959" sldId="257"/>
        </pc:sldMkLst>
        <pc:spChg chg="mod">
          <ac:chgData name="Marlies Blaauw" userId="c9c2ae09-2ada-43d1-bdd9-bbf7d3f2e3b9" providerId="ADAL" clId="{5E9E839C-E69C-4D45-86D8-1C779ED84C11}" dt="2020-06-22T10:22:31.221" v="3304" actId="20577"/>
          <ac:spMkLst>
            <pc:docMk/>
            <pc:sldMk cId="2931771959" sldId="257"/>
            <ac:spMk id="3" creationId="{488910FC-CB82-4AA7-B63F-F579CF3D49D6}"/>
          </ac:spMkLst>
        </pc:spChg>
      </pc:sldChg>
      <pc:sldChg chg="addSp delSp modSp ord">
        <pc:chgData name="Marlies Blaauw" userId="c9c2ae09-2ada-43d1-bdd9-bbf7d3f2e3b9" providerId="ADAL" clId="{5E9E839C-E69C-4D45-86D8-1C779ED84C11}" dt="2020-06-22T09:00:59.361" v="459"/>
        <pc:sldMkLst>
          <pc:docMk/>
          <pc:sldMk cId="1371197630" sldId="258"/>
        </pc:sldMkLst>
        <pc:spChg chg="mod">
          <ac:chgData name="Marlies Blaauw" userId="c9c2ae09-2ada-43d1-bdd9-bbf7d3f2e3b9" providerId="ADAL" clId="{5E9E839C-E69C-4D45-86D8-1C779ED84C11}" dt="2020-06-22T08:14:44.596" v="20" actId="20577"/>
          <ac:spMkLst>
            <pc:docMk/>
            <pc:sldMk cId="1371197630" sldId="258"/>
            <ac:spMk id="2" creationId="{6F735DF7-A4D3-4CD0-8DED-0565940AA952}"/>
          </ac:spMkLst>
        </pc:spChg>
        <pc:spChg chg="add mod">
          <ac:chgData name="Marlies Blaauw" userId="c9c2ae09-2ada-43d1-bdd9-bbf7d3f2e3b9" providerId="ADAL" clId="{5E9E839C-E69C-4D45-86D8-1C779ED84C11}" dt="2020-06-22T08:46:06.721" v="190" actId="20577"/>
          <ac:spMkLst>
            <pc:docMk/>
            <pc:sldMk cId="1371197630" sldId="258"/>
            <ac:spMk id="4" creationId="{4DAF6FAC-87C3-40D1-B38C-D32E75A84C6B}"/>
          </ac:spMkLst>
        </pc:spChg>
        <pc:picChg chg="del">
          <ac:chgData name="Marlies Blaauw" userId="c9c2ae09-2ada-43d1-bdd9-bbf7d3f2e3b9" providerId="ADAL" clId="{5E9E839C-E69C-4D45-86D8-1C779ED84C11}" dt="2020-06-22T08:12:41.281" v="2" actId="478"/>
          <ac:picMkLst>
            <pc:docMk/>
            <pc:sldMk cId="1371197630" sldId="258"/>
            <ac:picMk id="5" creationId="{465F6517-B505-45C4-9137-D9F381EBAE23}"/>
          </ac:picMkLst>
        </pc:picChg>
        <pc:picChg chg="del">
          <ac:chgData name="Marlies Blaauw" userId="c9c2ae09-2ada-43d1-bdd9-bbf7d3f2e3b9" providerId="ADAL" clId="{5E9E839C-E69C-4D45-86D8-1C779ED84C11}" dt="2020-06-22T08:12:40.738" v="1" actId="478"/>
          <ac:picMkLst>
            <pc:docMk/>
            <pc:sldMk cId="1371197630" sldId="258"/>
            <ac:picMk id="6" creationId="{98C588D6-0DE6-48E5-9782-9DC0813CC8D2}"/>
          </ac:picMkLst>
        </pc:picChg>
        <pc:picChg chg="del">
          <ac:chgData name="Marlies Blaauw" userId="c9c2ae09-2ada-43d1-bdd9-bbf7d3f2e3b9" providerId="ADAL" clId="{5E9E839C-E69C-4D45-86D8-1C779ED84C11}" dt="2020-06-22T08:12:40.049" v="0" actId="478"/>
          <ac:picMkLst>
            <pc:docMk/>
            <pc:sldMk cId="1371197630" sldId="258"/>
            <ac:picMk id="7" creationId="{EC45B6F7-52B1-4B0A-B644-63D394C4FFCD}"/>
          </ac:picMkLst>
        </pc:picChg>
      </pc:sldChg>
      <pc:sldChg chg="del">
        <pc:chgData name="Marlies Blaauw" userId="c9c2ae09-2ada-43d1-bdd9-bbf7d3f2e3b9" providerId="ADAL" clId="{5E9E839C-E69C-4D45-86D8-1C779ED84C11}" dt="2020-06-22T09:41:39.744" v="1007" actId="2696"/>
        <pc:sldMkLst>
          <pc:docMk/>
          <pc:sldMk cId="274887472" sldId="259"/>
        </pc:sldMkLst>
      </pc:sldChg>
      <pc:sldChg chg="addSp modSp">
        <pc:chgData name="Marlies Blaauw" userId="c9c2ae09-2ada-43d1-bdd9-bbf7d3f2e3b9" providerId="ADAL" clId="{5E9E839C-E69C-4D45-86D8-1C779ED84C11}" dt="2020-06-22T09:41:27.687" v="1004" actId="1076"/>
        <pc:sldMkLst>
          <pc:docMk/>
          <pc:sldMk cId="1426696370" sldId="261"/>
        </pc:sldMkLst>
        <pc:spChg chg="mod">
          <ac:chgData name="Marlies Blaauw" userId="c9c2ae09-2ada-43d1-bdd9-bbf7d3f2e3b9" providerId="ADAL" clId="{5E9E839C-E69C-4D45-86D8-1C779ED84C11}" dt="2020-06-22T09:41:06.088" v="998" actId="20577"/>
          <ac:spMkLst>
            <pc:docMk/>
            <pc:sldMk cId="1426696370" sldId="261"/>
            <ac:spMk id="2" creationId="{DF1C3082-35BB-4B4C-8D52-FECA4EDCDD06}"/>
          </ac:spMkLst>
        </pc:spChg>
        <pc:spChg chg="add mod">
          <ac:chgData name="Marlies Blaauw" userId="c9c2ae09-2ada-43d1-bdd9-bbf7d3f2e3b9" providerId="ADAL" clId="{5E9E839C-E69C-4D45-86D8-1C779ED84C11}" dt="2020-06-22T09:41:18.140" v="1002" actId="14100"/>
          <ac:spMkLst>
            <pc:docMk/>
            <pc:sldMk cId="1426696370" sldId="261"/>
            <ac:spMk id="14" creationId="{F6CC4EED-0A58-4D41-9DB8-56AC2D9D3F0D}"/>
          </ac:spMkLst>
        </pc:spChg>
        <pc:spChg chg="add mod">
          <ac:chgData name="Marlies Blaauw" userId="c9c2ae09-2ada-43d1-bdd9-bbf7d3f2e3b9" providerId="ADAL" clId="{5E9E839C-E69C-4D45-86D8-1C779ED84C11}" dt="2020-06-22T09:41:27.687" v="1004" actId="1076"/>
          <ac:spMkLst>
            <pc:docMk/>
            <pc:sldMk cId="1426696370" sldId="261"/>
            <ac:spMk id="17" creationId="{058195A0-671A-4EDE-99FD-76AFD179E54F}"/>
          </ac:spMkLst>
        </pc:spChg>
      </pc:sldChg>
      <pc:sldChg chg="del">
        <pc:chgData name="Marlies Blaauw" userId="c9c2ae09-2ada-43d1-bdd9-bbf7d3f2e3b9" providerId="ADAL" clId="{5E9E839C-E69C-4D45-86D8-1C779ED84C11}" dt="2020-06-22T09:41:38.500" v="1006" actId="2696"/>
        <pc:sldMkLst>
          <pc:docMk/>
          <pc:sldMk cId="4206055866" sldId="262"/>
        </pc:sldMkLst>
      </pc:sldChg>
      <pc:sldChg chg="del">
        <pc:chgData name="Marlies Blaauw" userId="c9c2ae09-2ada-43d1-bdd9-bbf7d3f2e3b9" providerId="ADAL" clId="{5E9E839C-E69C-4D45-86D8-1C779ED84C11}" dt="2020-06-22T09:41:44.351" v="1008" actId="2696"/>
        <pc:sldMkLst>
          <pc:docMk/>
          <pc:sldMk cId="324421444" sldId="263"/>
        </pc:sldMkLst>
      </pc:sldChg>
      <pc:sldChg chg="del">
        <pc:chgData name="Marlies Blaauw" userId="c9c2ae09-2ada-43d1-bdd9-bbf7d3f2e3b9" providerId="ADAL" clId="{5E9E839C-E69C-4D45-86D8-1C779ED84C11}" dt="2020-06-22T09:41:45.149" v="1009" actId="2696"/>
        <pc:sldMkLst>
          <pc:docMk/>
          <pc:sldMk cId="3095441997" sldId="264"/>
        </pc:sldMkLst>
      </pc:sldChg>
      <pc:sldChg chg="del">
        <pc:chgData name="Marlies Blaauw" userId="c9c2ae09-2ada-43d1-bdd9-bbf7d3f2e3b9" providerId="ADAL" clId="{5E9E839C-E69C-4D45-86D8-1C779ED84C11}" dt="2020-06-22T09:41:45.918" v="1010" actId="2696"/>
        <pc:sldMkLst>
          <pc:docMk/>
          <pc:sldMk cId="3602874635" sldId="265"/>
        </pc:sldMkLst>
      </pc:sldChg>
      <pc:sldChg chg="del">
        <pc:chgData name="Marlies Blaauw" userId="c9c2ae09-2ada-43d1-bdd9-bbf7d3f2e3b9" providerId="ADAL" clId="{5E9E839C-E69C-4D45-86D8-1C779ED84C11}" dt="2020-06-22T09:41:50.122" v="1011" actId="2696"/>
        <pc:sldMkLst>
          <pc:docMk/>
          <pc:sldMk cId="271915668" sldId="266"/>
        </pc:sldMkLst>
      </pc:sldChg>
      <pc:sldChg chg="modSp add modNotesTx">
        <pc:chgData name="Marlies Blaauw" userId="c9c2ae09-2ada-43d1-bdd9-bbf7d3f2e3b9" providerId="ADAL" clId="{5E9E839C-E69C-4D45-86D8-1C779ED84C11}" dt="2020-06-22T09:43:51.778" v="1133" actId="20577"/>
        <pc:sldMkLst>
          <pc:docMk/>
          <pc:sldMk cId="527941026" sldId="267"/>
        </pc:sldMkLst>
        <pc:spChg chg="mod">
          <ac:chgData name="Marlies Blaauw" userId="c9c2ae09-2ada-43d1-bdd9-bbf7d3f2e3b9" providerId="ADAL" clId="{5E9E839C-E69C-4D45-86D8-1C779ED84C11}" dt="2020-06-22T09:43:51.778" v="1133" actId="20577"/>
          <ac:spMkLst>
            <pc:docMk/>
            <pc:sldMk cId="527941026" sldId="267"/>
            <ac:spMk id="2" creationId="{CA92A6A0-8799-402F-ACCB-41CEB012C26C}"/>
          </ac:spMkLst>
        </pc:spChg>
        <pc:spChg chg="mod">
          <ac:chgData name="Marlies Blaauw" userId="c9c2ae09-2ada-43d1-bdd9-bbf7d3f2e3b9" providerId="ADAL" clId="{5E9E839C-E69C-4D45-86D8-1C779ED84C11}" dt="2020-06-22T09:34:21.084" v="848" actId="20577"/>
          <ac:spMkLst>
            <pc:docMk/>
            <pc:sldMk cId="527941026" sldId="267"/>
            <ac:spMk id="3" creationId="{4D7056EB-615F-476C-8987-FED4DCAE96C1}"/>
          </ac:spMkLst>
        </pc:spChg>
      </pc:sldChg>
      <pc:sldChg chg="addSp delSp modSp add">
        <pc:chgData name="Marlies Blaauw" userId="c9c2ae09-2ada-43d1-bdd9-bbf7d3f2e3b9" providerId="ADAL" clId="{5E9E839C-E69C-4D45-86D8-1C779ED84C11}" dt="2020-06-22T09:40:23.771" v="975" actId="20577"/>
        <pc:sldMkLst>
          <pc:docMk/>
          <pc:sldMk cId="528052629" sldId="268"/>
        </pc:sldMkLst>
        <pc:spChg chg="mod">
          <ac:chgData name="Marlies Blaauw" userId="c9c2ae09-2ada-43d1-bdd9-bbf7d3f2e3b9" providerId="ADAL" clId="{5E9E839C-E69C-4D45-86D8-1C779ED84C11}" dt="2020-06-22T09:40:23.771" v="975" actId="20577"/>
          <ac:spMkLst>
            <pc:docMk/>
            <pc:sldMk cId="528052629" sldId="268"/>
            <ac:spMk id="2" creationId="{D10155BF-0857-417C-AF1B-1634BDBDAECE}"/>
          </ac:spMkLst>
        </pc:spChg>
        <pc:spChg chg="add del">
          <ac:chgData name="Marlies Blaauw" userId="c9c2ae09-2ada-43d1-bdd9-bbf7d3f2e3b9" providerId="ADAL" clId="{5E9E839C-E69C-4D45-86D8-1C779ED84C11}" dt="2020-06-22T09:37:51.349" v="924"/>
          <ac:spMkLst>
            <pc:docMk/>
            <pc:sldMk cId="528052629" sldId="268"/>
            <ac:spMk id="3" creationId="{A26ECEF0-035C-4808-BEA0-03538B79DEFD}"/>
          </ac:spMkLst>
        </pc:spChg>
        <pc:picChg chg="add mod">
          <ac:chgData name="Marlies Blaauw" userId="c9c2ae09-2ada-43d1-bdd9-bbf7d3f2e3b9" providerId="ADAL" clId="{5E9E839C-E69C-4D45-86D8-1C779ED84C11}" dt="2020-06-22T09:37:37.583" v="923" actId="14100"/>
          <ac:picMkLst>
            <pc:docMk/>
            <pc:sldMk cId="528052629" sldId="268"/>
            <ac:picMk id="4" creationId="{AB3EF487-C999-48DD-A075-ECEE0B2E43E6}"/>
          </ac:picMkLst>
        </pc:picChg>
        <pc:picChg chg="add del mod">
          <ac:chgData name="Marlies Blaauw" userId="c9c2ae09-2ada-43d1-bdd9-bbf7d3f2e3b9" providerId="ADAL" clId="{5E9E839C-E69C-4D45-86D8-1C779ED84C11}" dt="2020-06-22T09:37:18.084" v="915"/>
          <ac:picMkLst>
            <pc:docMk/>
            <pc:sldMk cId="528052629" sldId="268"/>
            <ac:picMk id="5" creationId="{18A1BFE3-2F7F-499E-B56E-53AF655A611A}"/>
          </ac:picMkLst>
        </pc:picChg>
        <pc:picChg chg="add mod">
          <ac:chgData name="Marlies Blaauw" userId="c9c2ae09-2ada-43d1-bdd9-bbf7d3f2e3b9" providerId="ADAL" clId="{5E9E839C-E69C-4D45-86D8-1C779ED84C11}" dt="2020-06-22T09:38:37.777" v="938" actId="14100"/>
          <ac:picMkLst>
            <pc:docMk/>
            <pc:sldMk cId="528052629" sldId="268"/>
            <ac:picMk id="6" creationId="{B5C2FFFC-BDD1-45FA-9BE4-B0D7F01CA153}"/>
          </ac:picMkLst>
        </pc:picChg>
        <pc:picChg chg="add mod">
          <ac:chgData name="Marlies Blaauw" userId="c9c2ae09-2ada-43d1-bdd9-bbf7d3f2e3b9" providerId="ADAL" clId="{5E9E839C-E69C-4D45-86D8-1C779ED84C11}" dt="2020-06-22T09:38:31.987" v="936" actId="14100"/>
          <ac:picMkLst>
            <pc:docMk/>
            <pc:sldMk cId="528052629" sldId="268"/>
            <ac:picMk id="7" creationId="{4CACEA67-545A-49F0-A318-C5B9A3552B76}"/>
          </ac:picMkLst>
        </pc:picChg>
        <pc:picChg chg="add mod">
          <ac:chgData name="Marlies Blaauw" userId="c9c2ae09-2ada-43d1-bdd9-bbf7d3f2e3b9" providerId="ADAL" clId="{5E9E839C-E69C-4D45-86D8-1C779ED84C11}" dt="2020-06-22T09:38:35.396" v="937" actId="1076"/>
          <ac:picMkLst>
            <pc:docMk/>
            <pc:sldMk cId="528052629" sldId="268"/>
            <ac:picMk id="8" creationId="{8C36F660-F616-4307-A544-76DFFDFA2F78}"/>
          </ac:picMkLst>
        </pc:picChg>
        <pc:picChg chg="add del mod">
          <ac:chgData name="Marlies Blaauw" userId="c9c2ae09-2ada-43d1-bdd9-bbf7d3f2e3b9" providerId="ADAL" clId="{5E9E839C-E69C-4D45-86D8-1C779ED84C11}" dt="2020-06-22T09:39:17.330" v="946"/>
          <ac:picMkLst>
            <pc:docMk/>
            <pc:sldMk cId="528052629" sldId="268"/>
            <ac:picMk id="9" creationId="{A415764F-C565-49FD-AA38-02146EFC9BE0}"/>
          </ac:picMkLst>
        </pc:picChg>
        <pc:picChg chg="add mod">
          <ac:chgData name="Marlies Blaauw" userId="c9c2ae09-2ada-43d1-bdd9-bbf7d3f2e3b9" providerId="ADAL" clId="{5E9E839C-E69C-4D45-86D8-1C779ED84C11}" dt="2020-06-22T09:39:52.285" v="959" actId="14100"/>
          <ac:picMkLst>
            <pc:docMk/>
            <pc:sldMk cId="528052629" sldId="268"/>
            <ac:picMk id="10" creationId="{01F2D4D6-5B8A-4861-95EA-E5DBD231522D}"/>
          </ac:picMkLst>
        </pc:picChg>
        <pc:picChg chg="add mod">
          <ac:chgData name="Marlies Blaauw" userId="c9c2ae09-2ada-43d1-bdd9-bbf7d3f2e3b9" providerId="ADAL" clId="{5E9E839C-E69C-4D45-86D8-1C779ED84C11}" dt="2020-06-22T09:40:13.780" v="965" actId="1076"/>
          <ac:picMkLst>
            <pc:docMk/>
            <pc:sldMk cId="528052629" sldId="268"/>
            <ac:picMk id="11" creationId="{A8976026-1EC1-4A17-AF36-841269823DB8}"/>
          </ac:picMkLst>
        </pc:picChg>
      </pc:sldChg>
      <pc:sldChg chg="addSp delSp modSp add">
        <pc:chgData name="Marlies Blaauw" userId="c9c2ae09-2ada-43d1-bdd9-bbf7d3f2e3b9" providerId="ADAL" clId="{5E9E839C-E69C-4D45-86D8-1C779ED84C11}" dt="2020-06-22T09:35:27.617" v="909" actId="1076"/>
        <pc:sldMkLst>
          <pc:docMk/>
          <pc:sldMk cId="989035820" sldId="269"/>
        </pc:sldMkLst>
        <pc:spChg chg="mod">
          <ac:chgData name="Marlies Blaauw" userId="c9c2ae09-2ada-43d1-bdd9-bbf7d3f2e3b9" providerId="ADAL" clId="{5E9E839C-E69C-4D45-86D8-1C779ED84C11}" dt="2020-06-22T09:21:48.514" v="544" actId="20577"/>
          <ac:spMkLst>
            <pc:docMk/>
            <pc:sldMk cId="989035820" sldId="269"/>
            <ac:spMk id="2" creationId="{B6E63CC7-6E3B-4490-8035-8E1A0AB9365C}"/>
          </ac:spMkLst>
        </pc:spChg>
        <pc:spChg chg="add del mod">
          <ac:chgData name="Marlies Blaauw" userId="c9c2ae09-2ada-43d1-bdd9-bbf7d3f2e3b9" providerId="ADAL" clId="{5E9E839C-E69C-4D45-86D8-1C779ED84C11}" dt="2020-06-22T09:35:17.282" v="907" actId="1076"/>
          <ac:spMkLst>
            <pc:docMk/>
            <pc:sldMk cId="989035820" sldId="269"/>
            <ac:spMk id="3" creationId="{7F79473E-F787-4C55-9FA7-C52DB5947100}"/>
          </ac:spMkLst>
        </pc:spChg>
        <pc:picChg chg="add del mod">
          <ac:chgData name="Marlies Blaauw" userId="c9c2ae09-2ada-43d1-bdd9-bbf7d3f2e3b9" providerId="ADAL" clId="{5E9E839C-E69C-4D45-86D8-1C779ED84C11}" dt="2020-06-22T09:25:44.163" v="552"/>
          <ac:picMkLst>
            <pc:docMk/>
            <pc:sldMk cId="989035820" sldId="269"/>
            <ac:picMk id="4" creationId="{B24BAEA6-47F4-414F-A73A-FF9E526D25EE}"/>
          </ac:picMkLst>
        </pc:picChg>
        <pc:picChg chg="add mod">
          <ac:chgData name="Marlies Blaauw" userId="c9c2ae09-2ada-43d1-bdd9-bbf7d3f2e3b9" providerId="ADAL" clId="{5E9E839C-E69C-4D45-86D8-1C779ED84C11}" dt="2020-06-22T09:35:22.531" v="908" actId="1076"/>
          <ac:picMkLst>
            <pc:docMk/>
            <pc:sldMk cId="989035820" sldId="269"/>
            <ac:picMk id="5" creationId="{52E20015-432F-443F-81DF-DCC892B7E8D3}"/>
          </ac:picMkLst>
        </pc:picChg>
        <pc:picChg chg="add mod modCrop">
          <ac:chgData name="Marlies Blaauw" userId="c9c2ae09-2ada-43d1-bdd9-bbf7d3f2e3b9" providerId="ADAL" clId="{5E9E839C-E69C-4D45-86D8-1C779ED84C11}" dt="2020-06-22T09:35:27.617" v="909" actId="1076"/>
          <ac:picMkLst>
            <pc:docMk/>
            <pc:sldMk cId="989035820" sldId="269"/>
            <ac:picMk id="6" creationId="{C31D0513-343E-4F52-80FE-CC3801FE494C}"/>
          </ac:picMkLst>
        </pc:picChg>
      </pc:sldChg>
      <pc:sldChg chg="modSp add ord">
        <pc:chgData name="Marlies Blaauw" userId="c9c2ae09-2ada-43d1-bdd9-bbf7d3f2e3b9" providerId="ADAL" clId="{5E9E839C-E69C-4D45-86D8-1C779ED84C11}" dt="2020-06-22T10:39:10.803" v="3305" actId="6549"/>
        <pc:sldMkLst>
          <pc:docMk/>
          <pc:sldMk cId="923643933" sldId="270"/>
        </pc:sldMkLst>
        <pc:spChg chg="mod">
          <ac:chgData name="Marlies Blaauw" userId="c9c2ae09-2ada-43d1-bdd9-bbf7d3f2e3b9" providerId="ADAL" clId="{5E9E839C-E69C-4D45-86D8-1C779ED84C11}" dt="2020-06-22T10:04:46.809" v="2461" actId="20577"/>
          <ac:spMkLst>
            <pc:docMk/>
            <pc:sldMk cId="923643933" sldId="270"/>
            <ac:spMk id="2" creationId="{A255E734-B5E9-4823-8FF0-F905F7464737}"/>
          </ac:spMkLst>
        </pc:spChg>
        <pc:spChg chg="mod">
          <ac:chgData name="Marlies Blaauw" userId="c9c2ae09-2ada-43d1-bdd9-bbf7d3f2e3b9" providerId="ADAL" clId="{5E9E839C-E69C-4D45-86D8-1C779ED84C11}" dt="2020-06-22T10:39:10.803" v="3305" actId="6549"/>
          <ac:spMkLst>
            <pc:docMk/>
            <pc:sldMk cId="923643933" sldId="270"/>
            <ac:spMk id="3" creationId="{E1960D15-564C-476F-B28D-0E192B7EE2A6}"/>
          </ac:spMkLst>
        </pc:spChg>
      </pc:sldChg>
      <pc:sldChg chg="addSp delSp modSp add ord">
        <pc:chgData name="Marlies Blaauw" userId="c9c2ae09-2ada-43d1-bdd9-bbf7d3f2e3b9" providerId="ADAL" clId="{5E9E839C-E69C-4D45-86D8-1C779ED84C11}" dt="2020-06-22T10:04:35.737" v="2459" actId="20577"/>
        <pc:sldMkLst>
          <pc:docMk/>
          <pc:sldMk cId="2199240771" sldId="271"/>
        </pc:sldMkLst>
        <pc:spChg chg="mod">
          <ac:chgData name="Marlies Blaauw" userId="c9c2ae09-2ada-43d1-bdd9-bbf7d3f2e3b9" providerId="ADAL" clId="{5E9E839C-E69C-4D45-86D8-1C779ED84C11}" dt="2020-06-22T09:45:15.546" v="1286" actId="20577"/>
          <ac:spMkLst>
            <pc:docMk/>
            <pc:sldMk cId="2199240771" sldId="271"/>
            <ac:spMk id="2" creationId="{FF10CFB1-4083-4D1B-AE38-A468CE3E4A57}"/>
          </ac:spMkLst>
        </pc:spChg>
        <pc:spChg chg="del mod">
          <ac:chgData name="Marlies Blaauw" userId="c9c2ae09-2ada-43d1-bdd9-bbf7d3f2e3b9" providerId="ADAL" clId="{5E9E839C-E69C-4D45-86D8-1C779ED84C11}" dt="2020-06-22T10:04:26.414" v="2458"/>
          <ac:spMkLst>
            <pc:docMk/>
            <pc:sldMk cId="2199240771" sldId="271"/>
            <ac:spMk id="3" creationId="{3B54B061-2DB5-4D83-9105-A545727108EC}"/>
          </ac:spMkLst>
        </pc:spChg>
        <pc:spChg chg="add mod">
          <ac:chgData name="Marlies Blaauw" userId="c9c2ae09-2ada-43d1-bdd9-bbf7d3f2e3b9" providerId="ADAL" clId="{5E9E839C-E69C-4D45-86D8-1C779ED84C11}" dt="2020-06-22T10:04:35.737" v="2459" actId="20577"/>
          <ac:spMkLst>
            <pc:docMk/>
            <pc:sldMk cId="2199240771" sldId="271"/>
            <ac:spMk id="4" creationId="{5105E11D-6A13-45EB-A0EE-18E242C22662}"/>
          </ac:spMkLst>
        </pc:spChg>
      </pc:sldChg>
      <pc:sldChg chg="modSp add ord">
        <pc:chgData name="Marlies Blaauw" userId="c9c2ae09-2ada-43d1-bdd9-bbf7d3f2e3b9" providerId="ADAL" clId="{5E9E839C-E69C-4D45-86D8-1C779ED84C11}" dt="2020-06-22T09:43:23.452" v="1115"/>
        <pc:sldMkLst>
          <pc:docMk/>
          <pc:sldMk cId="3974686097" sldId="272"/>
        </pc:sldMkLst>
        <pc:spChg chg="mod">
          <ac:chgData name="Marlies Blaauw" userId="c9c2ae09-2ada-43d1-bdd9-bbf7d3f2e3b9" providerId="ADAL" clId="{5E9E839C-E69C-4D45-86D8-1C779ED84C11}" dt="2020-06-22T09:42:11.132" v="1021" actId="20577"/>
          <ac:spMkLst>
            <pc:docMk/>
            <pc:sldMk cId="3974686097" sldId="272"/>
            <ac:spMk id="2" creationId="{D414799D-1511-44CA-A73F-A5FBEFE5CEE6}"/>
          </ac:spMkLst>
        </pc:spChg>
        <pc:spChg chg="mod">
          <ac:chgData name="Marlies Blaauw" userId="c9c2ae09-2ada-43d1-bdd9-bbf7d3f2e3b9" providerId="ADAL" clId="{5E9E839C-E69C-4D45-86D8-1C779ED84C11}" dt="2020-06-22T09:43:14.699" v="1114" actId="20577"/>
          <ac:spMkLst>
            <pc:docMk/>
            <pc:sldMk cId="3974686097" sldId="272"/>
            <ac:spMk id="3" creationId="{1E5D42A5-F0E9-4A8B-9492-B5565B16095F}"/>
          </ac:spMkLst>
        </pc:spChg>
      </pc:sldChg>
      <pc:sldChg chg="modSp add">
        <pc:chgData name="Marlies Blaauw" userId="c9c2ae09-2ada-43d1-bdd9-bbf7d3f2e3b9" providerId="ADAL" clId="{5E9E839C-E69C-4D45-86D8-1C779ED84C11}" dt="2020-06-22T10:07:14.249" v="2559" actId="113"/>
        <pc:sldMkLst>
          <pc:docMk/>
          <pc:sldMk cId="590764818" sldId="273"/>
        </pc:sldMkLst>
        <pc:spChg chg="mod">
          <ac:chgData name="Marlies Blaauw" userId="c9c2ae09-2ada-43d1-bdd9-bbf7d3f2e3b9" providerId="ADAL" clId="{5E9E839C-E69C-4D45-86D8-1C779ED84C11}" dt="2020-06-22T10:05:35.544" v="2486" actId="20577"/>
          <ac:spMkLst>
            <pc:docMk/>
            <pc:sldMk cId="590764818" sldId="273"/>
            <ac:spMk id="2" creationId="{1E7BA19F-4382-41C1-9FEC-7596C4EE3A1E}"/>
          </ac:spMkLst>
        </pc:spChg>
        <pc:spChg chg="mod">
          <ac:chgData name="Marlies Blaauw" userId="c9c2ae09-2ada-43d1-bdd9-bbf7d3f2e3b9" providerId="ADAL" clId="{5E9E839C-E69C-4D45-86D8-1C779ED84C11}" dt="2020-06-22T10:07:14.249" v="2559" actId="113"/>
          <ac:spMkLst>
            <pc:docMk/>
            <pc:sldMk cId="590764818" sldId="273"/>
            <ac:spMk id="3" creationId="{9610B8D1-640D-4410-B110-AF5559B234FB}"/>
          </ac:spMkLst>
        </pc:spChg>
      </pc:sldChg>
      <pc:sldChg chg="modSp add">
        <pc:chgData name="Marlies Blaauw" userId="c9c2ae09-2ada-43d1-bdd9-bbf7d3f2e3b9" providerId="ADAL" clId="{5E9E839C-E69C-4D45-86D8-1C779ED84C11}" dt="2020-06-22T10:13:27.986" v="2922" actId="20577"/>
        <pc:sldMkLst>
          <pc:docMk/>
          <pc:sldMk cId="3911087464" sldId="274"/>
        </pc:sldMkLst>
        <pc:spChg chg="mod">
          <ac:chgData name="Marlies Blaauw" userId="c9c2ae09-2ada-43d1-bdd9-bbf7d3f2e3b9" providerId="ADAL" clId="{5E9E839C-E69C-4D45-86D8-1C779ED84C11}" dt="2020-06-22T10:12:09.277" v="2569" actId="20577"/>
          <ac:spMkLst>
            <pc:docMk/>
            <pc:sldMk cId="3911087464" sldId="274"/>
            <ac:spMk id="2" creationId="{EB3A33A7-D41A-4A06-A71F-CB39A799C679}"/>
          </ac:spMkLst>
        </pc:spChg>
        <pc:spChg chg="mod">
          <ac:chgData name="Marlies Blaauw" userId="c9c2ae09-2ada-43d1-bdd9-bbf7d3f2e3b9" providerId="ADAL" clId="{5E9E839C-E69C-4D45-86D8-1C779ED84C11}" dt="2020-06-22T10:13:27.986" v="2922" actId="20577"/>
          <ac:spMkLst>
            <pc:docMk/>
            <pc:sldMk cId="3911087464" sldId="274"/>
            <ac:spMk id="3" creationId="{5BA6CD3F-0E0D-4E88-B127-B90EF59A8D8B}"/>
          </ac:spMkLst>
        </pc:spChg>
      </pc:sldChg>
      <pc:sldChg chg="add del">
        <pc:chgData name="Marlies Blaauw" userId="c9c2ae09-2ada-43d1-bdd9-bbf7d3f2e3b9" providerId="ADAL" clId="{5E9E839C-E69C-4D45-86D8-1C779ED84C11}" dt="2020-06-22T11:04:18.842" v="3310" actId="2696"/>
        <pc:sldMkLst>
          <pc:docMk/>
          <pc:sldMk cId="3610438341" sldId="275"/>
        </pc:sldMkLst>
      </pc:sldChg>
    </pc:docChg>
  </pc:docChgLst>
  <pc:docChgLst>
    <pc:chgData name="Marlies Blaauw" userId="c9c2ae09-2ada-43d1-bdd9-bbf7d3f2e3b9" providerId="ADAL" clId="{493B6DAA-08DC-41F3-BF6D-EA2E7F2195FD}"/>
    <pc:docChg chg="undo custSel addSld delSld modSld">
      <pc:chgData name="Marlies Blaauw" userId="c9c2ae09-2ada-43d1-bdd9-bbf7d3f2e3b9" providerId="ADAL" clId="{493B6DAA-08DC-41F3-BF6D-EA2E7F2195FD}" dt="2020-06-23T06:36:25.506" v="1174" actId="6549"/>
      <pc:docMkLst>
        <pc:docMk/>
      </pc:docMkLst>
      <pc:sldChg chg="modNotesTx">
        <pc:chgData name="Marlies Blaauw" userId="c9c2ae09-2ada-43d1-bdd9-bbf7d3f2e3b9" providerId="ADAL" clId="{493B6DAA-08DC-41F3-BF6D-EA2E7F2195FD}" dt="2020-06-23T05:57:07.782" v="302" actId="20577"/>
        <pc:sldMkLst>
          <pc:docMk/>
          <pc:sldMk cId="527941026" sldId="267"/>
        </pc:sldMkLst>
      </pc:sldChg>
      <pc:sldChg chg="modNotesTx">
        <pc:chgData name="Marlies Blaauw" userId="c9c2ae09-2ada-43d1-bdd9-bbf7d3f2e3b9" providerId="ADAL" clId="{493B6DAA-08DC-41F3-BF6D-EA2E7F2195FD}" dt="2020-06-23T05:55:46.980" v="301" actId="20577"/>
        <pc:sldMkLst>
          <pc:docMk/>
          <pc:sldMk cId="989035820" sldId="269"/>
        </pc:sldMkLst>
      </pc:sldChg>
      <pc:sldChg chg="modSp">
        <pc:chgData name="Marlies Blaauw" userId="c9c2ae09-2ada-43d1-bdd9-bbf7d3f2e3b9" providerId="ADAL" clId="{493B6DAA-08DC-41F3-BF6D-EA2E7F2195FD}" dt="2020-06-23T06:30:42.315" v="1171" actId="20577"/>
        <pc:sldMkLst>
          <pc:docMk/>
          <pc:sldMk cId="923643933" sldId="270"/>
        </pc:sldMkLst>
        <pc:spChg chg="mod">
          <ac:chgData name="Marlies Blaauw" userId="c9c2ae09-2ada-43d1-bdd9-bbf7d3f2e3b9" providerId="ADAL" clId="{493B6DAA-08DC-41F3-BF6D-EA2E7F2195FD}" dt="2020-06-23T06:30:42.315" v="1171" actId="20577"/>
          <ac:spMkLst>
            <pc:docMk/>
            <pc:sldMk cId="923643933" sldId="270"/>
            <ac:spMk id="3" creationId="{E1960D15-564C-476F-B28D-0E192B7EE2A6}"/>
          </ac:spMkLst>
        </pc:spChg>
      </pc:sldChg>
      <pc:sldChg chg="modSp">
        <pc:chgData name="Marlies Blaauw" userId="c9c2ae09-2ada-43d1-bdd9-bbf7d3f2e3b9" providerId="ADAL" clId="{493B6DAA-08DC-41F3-BF6D-EA2E7F2195FD}" dt="2020-06-23T06:28:48.859" v="1149" actId="20577"/>
        <pc:sldMkLst>
          <pc:docMk/>
          <pc:sldMk cId="2199240771" sldId="271"/>
        </pc:sldMkLst>
        <pc:spChg chg="mod">
          <ac:chgData name="Marlies Blaauw" userId="c9c2ae09-2ada-43d1-bdd9-bbf7d3f2e3b9" providerId="ADAL" clId="{493B6DAA-08DC-41F3-BF6D-EA2E7F2195FD}" dt="2020-06-23T06:03:23.621" v="315" actId="20577"/>
          <ac:spMkLst>
            <pc:docMk/>
            <pc:sldMk cId="2199240771" sldId="271"/>
            <ac:spMk id="2" creationId="{FF10CFB1-4083-4D1B-AE38-A468CE3E4A57}"/>
          </ac:spMkLst>
        </pc:spChg>
        <pc:spChg chg="mod">
          <ac:chgData name="Marlies Blaauw" userId="c9c2ae09-2ada-43d1-bdd9-bbf7d3f2e3b9" providerId="ADAL" clId="{493B6DAA-08DC-41F3-BF6D-EA2E7F2195FD}" dt="2020-06-23T06:28:48.859" v="1149" actId="20577"/>
          <ac:spMkLst>
            <pc:docMk/>
            <pc:sldMk cId="2199240771" sldId="271"/>
            <ac:spMk id="4" creationId="{5105E11D-6A13-45EB-A0EE-18E242C22662}"/>
          </ac:spMkLst>
        </pc:spChg>
      </pc:sldChg>
      <pc:sldChg chg="del">
        <pc:chgData name="Marlies Blaauw" userId="c9c2ae09-2ada-43d1-bdd9-bbf7d3f2e3b9" providerId="ADAL" clId="{493B6DAA-08DC-41F3-BF6D-EA2E7F2195FD}" dt="2020-06-23T06:17:45.448" v="690" actId="2696"/>
        <pc:sldMkLst>
          <pc:docMk/>
          <pc:sldMk cId="3974686097" sldId="272"/>
        </pc:sldMkLst>
      </pc:sldChg>
      <pc:sldChg chg="modSp">
        <pc:chgData name="Marlies Blaauw" userId="c9c2ae09-2ada-43d1-bdd9-bbf7d3f2e3b9" providerId="ADAL" clId="{493B6DAA-08DC-41F3-BF6D-EA2E7F2195FD}" dt="2020-06-23T06:36:25.506" v="1174" actId="6549"/>
        <pc:sldMkLst>
          <pc:docMk/>
          <pc:sldMk cId="3911087464" sldId="274"/>
        </pc:sldMkLst>
        <pc:spChg chg="mod">
          <ac:chgData name="Marlies Blaauw" userId="c9c2ae09-2ada-43d1-bdd9-bbf7d3f2e3b9" providerId="ADAL" clId="{493B6DAA-08DC-41F3-BF6D-EA2E7F2195FD}" dt="2020-06-23T06:36:25.506" v="1174" actId="6549"/>
          <ac:spMkLst>
            <pc:docMk/>
            <pc:sldMk cId="3911087464" sldId="274"/>
            <ac:spMk id="3" creationId="{5BA6CD3F-0E0D-4E88-B127-B90EF59A8D8B}"/>
          </ac:spMkLst>
        </pc:spChg>
      </pc:sldChg>
      <pc:sldChg chg="modSp add">
        <pc:chgData name="Marlies Blaauw" userId="c9c2ae09-2ada-43d1-bdd9-bbf7d3f2e3b9" providerId="ADAL" clId="{493B6DAA-08DC-41F3-BF6D-EA2E7F2195FD}" dt="2020-06-23T05:55:32.688" v="297" actId="20577"/>
        <pc:sldMkLst>
          <pc:docMk/>
          <pc:sldMk cId="4002341937" sldId="275"/>
        </pc:sldMkLst>
        <pc:spChg chg="mod">
          <ac:chgData name="Marlies Blaauw" userId="c9c2ae09-2ada-43d1-bdd9-bbf7d3f2e3b9" providerId="ADAL" clId="{493B6DAA-08DC-41F3-BF6D-EA2E7F2195FD}" dt="2020-06-23T05:51:18.192" v="148" actId="20577"/>
          <ac:spMkLst>
            <pc:docMk/>
            <pc:sldMk cId="4002341937" sldId="275"/>
            <ac:spMk id="2" creationId="{B17C9D62-0273-442D-9593-4E74EE1E1F0D}"/>
          </ac:spMkLst>
        </pc:spChg>
        <pc:spChg chg="mod">
          <ac:chgData name="Marlies Blaauw" userId="c9c2ae09-2ada-43d1-bdd9-bbf7d3f2e3b9" providerId="ADAL" clId="{493B6DAA-08DC-41F3-BF6D-EA2E7F2195FD}" dt="2020-06-23T05:55:32.688" v="297" actId="20577"/>
          <ac:spMkLst>
            <pc:docMk/>
            <pc:sldMk cId="4002341937" sldId="275"/>
            <ac:spMk id="3" creationId="{61109003-0411-4EE9-A872-6495E44E16D7}"/>
          </ac:spMkLst>
        </pc:spChg>
      </pc:sldChg>
      <pc:sldChg chg="modSp add">
        <pc:chgData name="Marlies Blaauw" userId="c9c2ae09-2ada-43d1-bdd9-bbf7d3f2e3b9" providerId="ADAL" clId="{493B6DAA-08DC-41F3-BF6D-EA2E7F2195FD}" dt="2020-06-23T05:51:07.771" v="138" actId="20577"/>
        <pc:sldMkLst>
          <pc:docMk/>
          <pc:sldMk cId="4231840170" sldId="276"/>
        </pc:sldMkLst>
        <pc:spChg chg="mod">
          <ac:chgData name="Marlies Blaauw" userId="c9c2ae09-2ada-43d1-bdd9-bbf7d3f2e3b9" providerId="ADAL" clId="{493B6DAA-08DC-41F3-BF6D-EA2E7F2195FD}" dt="2020-06-23T05:50:43.135" v="21" actId="20577"/>
          <ac:spMkLst>
            <pc:docMk/>
            <pc:sldMk cId="4231840170" sldId="276"/>
            <ac:spMk id="2" creationId="{8B33AD51-AD1F-4237-91AA-065721510A1B}"/>
          </ac:spMkLst>
        </pc:spChg>
        <pc:spChg chg="mod">
          <ac:chgData name="Marlies Blaauw" userId="c9c2ae09-2ada-43d1-bdd9-bbf7d3f2e3b9" providerId="ADAL" clId="{493B6DAA-08DC-41F3-BF6D-EA2E7F2195FD}" dt="2020-06-23T05:51:07.771" v="138" actId="20577"/>
          <ac:spMkLst>
            <pc:docMk/>
            <pc:sldMk cId="4231840170" sldId="276"/>
            <ac:spMk id="3" creationId="{1395A406-A11F-450C-85E3-9273721241EB}"/>
          </ac:spMkLst>
        </pc:spChg>
      </pc:sldChg>
      <pc:sldChg chg="modSp add">
        <pc:chgData name="Marlies Blaauw" userId="c9c2ae09-2ada-43d1-bdd9-bbf7d3f2e3b9" providerId="ADAL" clId="{493B6DAA-08DC-41F3-BF6D-EA2E7F2195FD}" dt="2020-06-23T06:26:54.983" v="936" actId="20577"/>
        <pc:sldMkLst>
          <pc:docMk/>
          <pc:sldMk cId="3577396293" sldId="277"/>
        </pc:sldMkLst>
        <pc:spChg chg="mod">
          <ac:chgData name="Marlies Blaauw" userId="c9c2ae09-2ada-43d1-bdd9-bbf7d3f2e3b9" providerId="ADAL" clId="{493B6DAA-08DC-41F3-BF6D-EA2E7F2195FD}" dt="2020-06-23T06:26:16.375" v="701" actId="20577"/>
          <ac:spMkLst>
            <pc:docMk/>
            <pc:sldMk cId="3577396293" sldId="277"/>
            <ac:spMk id="2" creationId="{6EAD01B0-F912-4798-BAAD-DF18CE74A722}"/>
          </ac:spMkLst>
        </pc:spChg>
        <pc:spChg chg="mod">
          <ac:chgData name="Marlies Blaauw" userId="c9c2ae09-2ada-43d1-bdd9-bbf7d3f2e3b9" providerId="ADAL" clId="{493B6DAA-08DC-41F3-BF6D-EA2E7F2195FD}" dt="2020-06-23T06:26:54.983" v="936" actId="20577"/>
          <ac:spMkLst>
            <pc:docMk/>
            <pc:sldMk cId="3577396293" sldId="277"/>
            <ac:spMk id="3" creationId="{EB9CE05F-4CA9-4FE4-ACE5-9AEA5F682C26}"/>
          </ac:spMkLst>
        </pc:spChg>
      </pc:sldChg>
    </pc:docChg>
  </pc:docChgLst>
  <pc:docChgLst>
    <pc:chgData name="Wietse Fopma" userId="0a769943-bc47-4320-8416-2ae1a335b242" providerId="ADAL" clId="{BB8BFE33-41AE-4808-973A-595EF7D1C364}"/>
    <pc:docChg chg="undo custSel mod addSld delSld modSld sldOrd">
      <pc:chgData name="Wietse Fopma" userId="0a769943-bc47-4320-8416-2ae1a335b242" providerId="ADAL" clId="{BB8BFE33-41AE-4808-973A-595EF7D1C364}" dt="2021-06-04T13:23:44.673" v="1927" actId="20577"/>
      <pc:docMkLst>
        <pc:docMk/>
      </pc:docMkLst>
      <pc:sldChg chg="addSp delSp modSp mod setBg">
        <pc:chgData name="Wietse Fopma" userId="0a769943-bc47-4320-8416-2ae1a335b242" providerId="ADAL" clId="{BB8BFE33-41AE-4808-973A-595EF7D1C364}" dt="2021-05-21T10:48:43.480" v="47" actId="26606"/>
        <pc:sldMkLst>
          <pc:docMk/>
          <pc:sldMk cId="3753198601" sldId="256"/>
        </pc:sldMkLst>
        <pc:spChg chg="mod">
          <ac:chgData name="Wietse Fopma" userId="0a769943-bc47-4320-8416-2ae1a335b242" providerId="ADAL" clId="{BB8BFE33-41AE-4808-973A-595EF7D1C364}" dt="2021-05-21T10:48:43.480" v="47" actId="26606"/>
          <ac:spMkLst>
            <pc:docMk/>
            <pc:sldMk cId="3753198601" sldId="256"/>
            <ac:spMk id="2" creationId="{4C711F44-60C9-4C33-9F30-80CC279E17A4}"/>
          </ac:spMkLst>
        </pc:spChg>
        <pc:spChg chg="mod">
          <ac:chgData name="Wietse Fopma" userId="0a769943-bc47-4320-8416-2ae1a335b242" providerId="ADAL" clId="{BB8BFE33-41AE-4808-973A-595EF7D1C364}" dt="2021-05-21T10:48:43.480" v="47" actId="26606"/>
          <ac:spMkLst>
            <pc:docMk/>
            <pc:sldMk cId="3753198601" sldId="256"/>
            <ac:spMk id="3" creationId="{CF2F42A9-C779-4A70-A4AC-F7B5A6CB3930}"/>
          </ac:spMkLst>
        </pc:spChg>
        <pc:spChg chg="add del">
          <ac:chgData name="Wietse Fopma" userId="0a769943-bc47-4320-8416-2ae1a335b242" providerId="ADAL" clId="{BB8BFE33-41AE-4808-973A-595EF7D1C364}" dt="2021-05-21T10:48:35.089" v="38" actId="26606"/>
          <ac:spMkLst>
            <pc:docMk/>
            <pc:sldMk cId="3753198601" sldId="256"/>
            <ac:spMk id="11" creationId="{9203ABB4-7E2A-4248-9FE7-4A419AFF2F17}"/>
          </ac:spMkLst>
        </pc:spChg>
        <pc:spChg chg="add del">
          <ac:chgData name="Wietse Fopma" userId="0a769943-bc47-4320-8416-2ae1a335b242" providerId="ADAL" clId="{BB8BFE33-41AE-4808-973A-595EF7D1C364}" dt="2021-05-21T10:48:35.089" v="38" actId="26606"/>
          <ac:spMkLst>
            <pc:docMk/>
            <pc:sldMk cId="3753198601" sldId="256"/>
            <ac:spMk id="13" creationId="{3126970D-C1E5-4FB1-84E8-86CB9CED1C80}"/>
          </ac:spMkLst>
        </pc:spChg>
        <pc:spChg chg="add del">
          <ac:chgData name="Wietse Fopma" userId="0a769943-bc47-4320-8416-2ae1a335b242" providerId="ADAL" clId="{BB8BFE33-41AE-4808-973A-595EF7D1C364}" dt="2021-05-21T10:48:37.090" v="40" actId="26606"/>
          <ac:spMkLst>
            <pc:docMk/>
            <pc:sldMk cId="3753198601" sldId="256"/>
            <ac:spMk id="15" creationId="{EB8AA617-0537-4ED7-91B6-66511A647507}"/>
          </ac:spMkLst>
        </pc:spChg>
        <pc:spChg chg="add del">
          <ac:chgData name="Wietse Fopma" userId="0a769943-bc47-4320-8416-2ae1a335b242" providerId="ADAL" clId="{BB8BFE33-41AE-4808-973A-595EF7D1C364}" dt="2021-05-21T10:48:37.090" v="40" actId="26606"/>
          <ac:spMkLst>
            <pc:docMk/>
            <pc:sldMk cId="3753198601" sldId="256"/>
            <ac:spMk id="16" creationId="{C2E8BF1F-CE61-45C5-92AC-552D23176C03}"/>
          </ac:spMkLst>
        </pc:spChg>
        <pc:spChg chg="add del">
          <ac:chgData name="Wietse Fopma" userId="0a769943-bc47-4320-8416-2ae1a335b242" providerId="ADAL" clId="{BB8BFE33-41AE-4808-973A-595EF7D1C364}" dt="2021-05-21T10:48:40.010" v="42" actId="26606"/>
          <ac:spMkLst>
            <pc:docMk/>
            <pc:sldMk cId="3753198601" sldId="256"/>
            <ac:spMk id="18" creationId="{9203ABB4-7E2A-4248-9FE7-4A419AFF2F17}"/>
          </ac:spMkLst>
        </pc:spChg>
        <pc:spChg chg="add del">
          <ac:chgData name="Wietse Fopma" userId="0a769943-bc47-4320-8416-2ae1a335b242" providerId="ADAL" clId="{BB8BFE33-41AE-4808-973A-595EF7D1C364}" dt="2021-05-21T10:48:40.010" v="42" actId="26606"/>
          <ac:spMkLst>
            <pc:docMk/>
            <pc:sldMk cId="3753198601" sldId="256"/>
            <ac:spMk id="19" creationId="{3126970D-C1E5-4FB1-84E8-86CB9CED1C80}"/>
          </ac:spMkLst>
        </pc:spChg>
        <pc:spChg chg="add del">
          <ac:chgData name="Wietse Fopma" userId="0a769943-bc47-4320-8416-2ae1a335b242" providerId="ADAL" clId="{BB8BFE33-41AE-4808-973A-595EF7D1C364}" dt="2021-05-21T10:48:42.180" v="44" actId="26606"/>
          <ac:spMkLst>
            <pc:docMk/>
            <pc:sldMk cId="3753198601" sldId="256"/>
            <ac:spMk id="21" creationId="{130E94B5-6B03-4C6D-A886-D92083B3E55A}"/>
          </ac:spMkLst>
        </pc:spChg>
        <pc:spChg chg="add del">
          <ac:chgData name="Wietse Fopma" userId="0a769943-bc47-4320-8416-2ae1a335b242" providerId="ADAL" clId="{BB8BFE33-41AE-4808-973A-595EF7D1C364}" dt="2021-05-21T10:48:42.180" v="44" actId="26606"/>
          <ac:spMkLst>
            <pc:docMk/>
            <pc:sldMk cId="3753198601" sldId="256"/>
            <ac:spMk id="22" creationId="{597B8231-6339-4326-9EE6-D2F78558E2C3}"/>
          </ac:spMkLst>
        </pc:spChg>
        <pc:spChg chg="add del">
          <ac:chgData name="Wietse Fopma" userId="0a769943-bc47-4320-8416-2ae1a335b242" providerId="ADAL" clId="{BB8BFE33-41AE-4808-973A-595EF7D1C364}" dt="2021-05-21T10:48:43.470" v="46" actId="26606"/>
          <ac:spMkLst>
            <pc:docMk/>
            <pc:sldMk cId="3753198601" sldId="256"/>
            <ac:spMk id="24" creationId="{EB8AA617-0537-4ED7-91B6-66511A647507}"/>
          </ac:spMkLst>
        </pc:spChg>
        <pc:spChg chg="add del">
          <ac:chgData name="Wietse Fopma" userId="0a769943-bc47-4320-8416-2ae1a335b242" providerId="ADAL" clId="{BB8BFE33-41AE-4808-973A-595EF7D1C364}" dt="2021-05-21T10:48:43.470" v="46" actId="26606"/>
          <ac:spMkLst>
            <pc:docMk/>
            <pc:sldMk cId="3753198601" sldId="256"/>
            <ac:spMk id="25" creationId="{C2E8BF1F-CE61-45C5-92AC-552D23176C03}"/>
          </ac:spMkLst>
        </pc:spChg>
        <pc:spChg chg="add">
          <ac:chgData name="Wietse Fopma" userId="0a769943-bc47-4320-8416-2ae1a335b242" providerId="ADAL" clId="{BB8BFE33-41AE-4808-973A-595EF7D1C364}" dt="2021-05-21T10:48:43.480" v="47" actId="26606"/>
          <ac:spMkLst>
            <pc:docMk/>
            <pc:sldMk cId="3753198601" sldId="256"/>
            <ac:spMk id="27" creationId="{9203ABB4-7E2A-4248-9FE7-4A419AFF2F17}"/>
          </ac:spMkLst>
        </pc:spChg>
        <pc:spChg chg="add">
          <ac:chgData name="Wietse Fopma" userId="0a769943-bc47-4320-8416-2ae1a335b242" providerId="ADAL" clId="{BB8BFE33-41AE-4808-973A-595EF7D1C364}" dt="2021-05-21T10:48:43.480" v="47" actId="26606"/>
          <ac:spMkLst>
            <pc:docMk/>
            <pc:sldMk cId="3753198601" sldId="256"/>
            <ac:spMk id="28" creationId="{3126970D-C1E5-4FB1-84E8-86CB9CED1C80}"/>
          </ac:spMkLst>
        </pc:spChg>
        <pc:picChg chg="add mod ord">
          <ac:chgData name="Wietse Fopma" userId="0a769943-bc47-4320-8416-2ae1a335b242" providerId="ADAL" clId="{BB8BFE33-41AE-4808-973A-595EF7D1C364}" dt="2021-05-21T10:48:43.480" v="47" actId="26606"/>
          <ac:picMkLst>
            <pc:docMk/>
            <pc:sldMk cId="3753198601" sldId="256"/>
            <ac:picMk id="6" creationId="{B0B398D6-8FA2-46E4-B508-CD366714173E}"/>
          </ac:picMkLst>
        </pc:picChg>
      </pc:sldChg>
      <pc:sldChg chg="modSp mod">
        <pc:chgData name="Wietse Fopma" userId="0a769943-bc47-4320-8416-2ae1a335b242" providerId="ADAL" clId="{BB8BFE33-41AE-4808-973A-595EF7D1C364}" dt="2021-05-21T12:10:15.717" v="1634" actId="20577"/>
        <pc:sldMkLst>
          <pc:docMk/>
          <pc:sldMk cId="2931771959" sldId="257"/>
        </pc:sldMkLst>
        <pc:spChg chg="mod">
          <ac:chgData name="Wietse Fopma" userId="0a769943-bc47-4320-8416-2ae1a335b242" providerId="ADAL" clId="{BB8BFE33-41AE-4808-973A-595EF7D1C364}" dt="2021-05-21T12:10:15.717" v="1634" actId="20577"/>
          <ac:spMkLst>
            <pc:docMk/>
            <pc:sldMk cId="2931771959" sldId="257"/>
            <ac:spMk id="3" creationId="{488910FC-CB82-4AA7-B63F-F579CF3D49D6}"/>
          </ac:spMkLst>
        </pc:spChg>
      </pc:sldChg>
      <pc:sldChg chg="del">
        <pc:chgData name="Wietse Fopma" userId="0a769943-bc47-4320-8416-2ae1a335b242" providerId="ADAL" clId="{BB8BFE33-41AE-4808-973A-595EF7D1C364}" dt="2021-05-21T11:11:43.949" v="777" actId="47"/>
        <pc:sldMkLst>
          <pc:docMk/>
          <pc:sldMk cId="193690998" sldId="267"/>
        </pc:sldMkLst>
      </pc:sldChg>
      <pc:sldChg chg="modSp mod">
        <pc:chgData name="Wietse Fopma" userId="0a769943-bc47-4320-8416-2ae1a335b242" providerId="ADAL" clId="{BB8BFE33-41AE-4808-973A-595EF7D1C364}" dt="2021-05-21T10:58:09.241" v="530" actId="20577"/>
        <pc:sldMkLst>
          <pc:docMk/>
          <pc:sldMk cId="989035820" sldId="269"/>
        </pc:sldMkLst>
        <pc:spChg chg="mod">
          <ac:chgData name="Wietse Fopma" userId="0a769943-bc47-4320-8416-2ae1a335b242" providerId="ADAL" clId="{BB8BFE33-41AE-4808-973A-595EF7D1C364}" dt="2021-05-21T10:58:09.241" v="530" actId="20577"/>
          <ac:spMkLst>
            <pc:docMk/>
            <pc:sldMk cId="989035820" sldId="269"/>
            <ac:spMk id="3" creationId="{7F79473E-F787-4C55-9FA7-C52DB5947100}"/>
          </ac:spMkLst>
        </pc:spChg>
      </pc:sldChg>
      <pc:sldChg chg="modSp mod">
        <pc:chgData name="Wietse Fopma" userId="0a769943-bc47-4320-8416-2ae1a335b242" providerId="ADAL" clId="{BB8BFE33-41AE-4808-973A-595EF7D1C364}" dt="2021-05-21T12:17:42.947" v="1916" actId="20577"/>
        <pc:sldMkLst>
          <pc:docMk/>
          <pc:sldMk cId="3911087464" sldId="274"/>
        </pc:sldMkLst>
        <pc:spChg chg="mod">
          <ac:chgData name="Wietse Fopma" userId="0a769943-bc47-4320-8416-2ae1a335b242" providerId="ADAL" clId="{BB8BFE33-41AE-4808-973A-595EF7D1C364}" dt="2021-05-21T12:17:42.947" v="1916" actId="20577"/>
          <ac:spMkLst>
            <pc:docMk/>
            <pc:sldMk cId="3911087464" sldId="274"/>
            <ac:spMk id="3" creationId="{5BA6CD3F-0E0D-4E88-B127-B90EF59A8D8B}"/>
          </ac:spMkLst>
        </pc:spChg>
      </pc:sldChg>
      <pc:sldChg chg="modNotesTx">
        <pc:chgData name="Wietse Fopma" userId="0a769943-bc47-4320-8416-2ae1a335b242" providerId="ADAL" clId="{BB8BFE33-41AE-4808-973A-595EF7D1C364}" dt="2021-05-21T11:01:46.481" v="775" actId="20577"/>
        <pc:sldMkLst>
          <pc:docMk/>
          <pc:sldMk cId="4231840170" sldId="276"/>
        </pc:sldMkLst>
      </pc:sldChg>
      <pc:sldChg chg="modSp mod">
        <pc:chgData name="Wietse Fopma" userId="0a769943-bc47-4320-8416-2ae1a335b242" providerId="ADAL" clId="{BB8BFE33-41AE-4808-973A-595EF7D1C364}" dt="2021-06-04T13:23:44.673" v="1927" actId="20577"/>
        <pc:sldMkLst>
          <pc:docMk/>
          <pc:sldMk cId="3577396293" sldId="277"/>
        </pc:sldMkLst>
        <pc:spChg chg="mod">
          <ac:chgData name="Wietse Fopma" userId="0a769943-bc47-4320-8416-2ae1a335b242" providerId="ADAL" clId="{BB8BFE33-41AE-4808-973A-595EF7D1C364}" dt="2021-06-04T13:23:44.673" v="1927" actId="20577"/>
          <ac:spMkLst>
            <pc:docMk/>
            <pc:sldMk cId="3577396293" sldId="277"/>
            <ac:spMk id="3" creationId="{EB9CE05F-4CA9-4FE4-ACE5-9AEA5F682C26}"/>
          </ac:spMkLst>
        </pc:spChg>
      </pc:sldChg>
      <pc:sldChg chg="del">
        <pc:chgData name="Wietse Fopma" userId="0a769943-bc47-4320-8416-2ae1a335b242" providerId="ADAL" clId="{BB8BFE33-41AE-4808-973A-595EF7D1C364}" dt="2021-05-21T11:11:51.405" v="779" actId="47"/>
        <pc:sldMkLst>
          <pc:docMk/>
          <pc:sldMk cId="3071836421" sldId="281"/>
        </pc:sldMkLst>
      </pc:sldChg>
      <pc:sldChg chg="del">
        <pc:chgData name="Wietse Fopma" userId="0a769943-bc47-4320-8416-2ae1a335b242" providerId="ADAL" clId="{BB8BFE33-41AE-4808-973A-595EF7D1C364}" dt="2021-05-21T11:11:53.781" v="780" actId="47"/>
        <pc:sldMkLst>
          <pc:docMk/>
          <pc:sldMk cId="3052399474" sldId="282"/>
        </pc:sldMkLst>
      </pc:sldChg>
      <pc:sldChg chg="del">
        <pc:chgData name="Wietse Fopma" userId="0a769943-bc47-4320-8416-2ae1a335b242" providerId="ADAL" clId="{BB8BFE33-41AE-4808-973A-595EF7D1C364}" dt="2021-05-21T11:11:49.120" v="778" actId="47"/>
        <pc:sldMkLst>
          <pc:docMk/>
          <pc:sldMk cId="2710502462" sldId="283"/>
        </pc:sldMkLst>
      </pc:sldChg>
      <pc:sldChg chg="del">
        <pc:chgData name="Wietse Fopma" userId="0a769943-bc47-4320-8416-2ae1a335b242" providerId="ADAL" clId="{BB8BFE33-41AE-4808-973A-595EF7D1C364}" dt="2021-05-21T11:11:39.974" v="776" actId="47"/>
        <pc:sldMkLst>
          <pc:docMk/>
          <pc:sldMk cId="1836738979" sldId="284"/>
        </pc:sldMkLst>
      </pc:sldChg>
      <pc:sldChg chg="del">
        <pc:chgData name="Wietse Fopma" userId="0a769943-bc47-4320-8416-2ae1a335b242" providerId="ADAL" clId="{BB8BFE33-41AE-4808-973A-595EF7D1C364}" dt="2021-05-21T11:12:04.733" v="783" actId="47"/>
        <pc:sldMkLst>
          <pc:docMk/>
          <pc:sldMk cId="2280269028" sldId="285"/>
        </pc:sldMkLst>
      </pc:sldChg>
      <pc:sldChg chg="del">
        <pc:chgData name="Wietse Fopma" userId="0a769943-bc47-4320-8416-2ae1a335b242" providerId="ADAL" clId="{BB8BFE33-41AE-4808-973A-595EF7D1C364}" dt="2021-05-21T11:11:56.378" v="781" actId="47"/>
        <pc:sldMkLst>
          <pc:docMk/>
          <pc:sldMk cId="3521037134" sldId="286"/>
        </pc:sldMkLst>
      </pc:sldChg>
      <pc:sldChg chg="del">
        <pc:chgData name="Wietse Fopma" userId="0a769943-bc47-4320-8416-2ae1a335b242" providerId="ADAL" clId="{BB8BFE33-41AE-4808-973A-595EF7D1C364}" dt="2021-05-21T11:11:59.147" v="782" actId="47"/>
        <pc:sldMkLst>
          <pc:docMk/>
          <pc:sldMk cId="466286787" sldId="287"/>
        </pc:sldMkLst>
      </pc:sldChg>
      <pc:sldChg chg="modSp new mod">
        <pc:chgData name="Wietse Fopma" userId="0a769943-bc47-4320-8416-2ae1a335b242" providerId="ADAL" clId="{BB8BFE33-41AE-4808-973A-595EF7D1C364}" dt="2021-05-21T10:56:27.800" v="527" actId="20577"/>
        <pc:sldMkLst>
          <pc:docMk/>
          <pc:sldMk cId="3715811806" sldId="288"/>
        </pc:sldMkLst>
        <pc:spChg chg="mod">
          <ac:chgData name="Wietse Fopma" userId="0a769943-bc47-4320-8416-2ae1a335b242" providerId="ADAL" clId="{BB8BFE33-41AE-4808-973A-595EF7D1C364}" dt="2021-05-21T10:51:47.170" v="142" actId="20577"/>
          <ac:spMkLst>
            <pc:docMk/>
            <pc:sldMk cId="3715811806" sldId="288"/>
            <ac:spMk id="2" creationId="{BE004705-D3C2-4484-ADB4-A9AC4FB4CAEC}"/>
          </ac:spMkLst>
        </pc:spChg>
        <pc:spChg chg="mod">
          <ac:chgData name="Wietse Fopma" userId="0a769943-bc47-4320-8416-2ae1a335b242" providerId="ADAL" clId="{BB8BFE33-41AE-4808-973A-595EF7D1C364}" dt="2021-05-21T10:56:27.800" v="527" actId="20577"/>
          <ac:spMkLst>
            <pc:docMk/>
            <pc:sldMk cId="3715811806" sldId="288"/>
            <ac:spMk id="3" creationId="{1ABD7869-580D-4C87-96CA-FECA6413E629}"/>
          </ac:spMkLst>
        </pc:spChg>
      </pc:sldChg>
      <pc:sldChg chg="modSp new mod modNotesTx">
        <pc:chgData name="Wietse Fopma" userId="0a769943-bc47-4320-8416-2ae1a335b242" providerId="ADAL" clId="{BB8BFE33-41AE-4808-973A-595EF7D1C364}" dt="2021-05-21T10:55:28.501" v="478" actId="20577"/>
        <pc:sldMkLst>
          <pc:docMk/>
          <pc:sldMk cId="1521698848" sldId="289"/>
        </pc:sldMkLst>
        <pc:spChg chg="mod">
          <ac:chgData name="Wietse Fopma" userId="0a769943-bc47-4320-8416-2ae1a335b242" providerId="ADAL" clId="{BB8BFE33-41AE-4808-973A-595EF7D1C364}" dt="2021-05-21T10:53:03.710" v="177" actId="20577"/>
          <ac:spMkLst>
            <pc:docMk/>
            <pc:sldMk cId="1521698848" sldId="289"/>
            <ac:spMk id="2" creationId="{3C6E2639-62D4-4DD7-9E6F-CEE36771F924}"/>
          </ac:spMkLst>
        </pc:spChg>
        <pc:spChg chg="mod">
          <ac:chgData name="Wietse Fopma" userId="0a769943-bc47-4320-8416-2ae1a335b242" providerId="ADAL" clId="{BB8BFE33-41AE-4808-973A-595EF7D1C364}" dt="2021-05-21T10:54:01.620" v="216" actId="20577"/>
          <ac:spMkLst>
            <pc:docMk/>
            <pc:sldMk cId="1521698848" sldId="289"/>
            <ac:spMk id="3" creationId="{485EC0A5-DA68-45CA-9BBC-E48CFA65076E}"/>
          </ac:spMkLst>
        </pc:spChg>
      </pc:sldChg>
      <pc:sldChg chg="new del">
        <pc:chgData name="Wietse Fopma" userId="0a769943-bc47-4320-8416-2ae1a335b242" providerId="ADAL" clId="{BB8BFE33-41AE-4808-973A-595EF7D1C364}" dt="2021-05-21T11:18:06.819" v="785" actId="47"/>
        <pc:sldMkLst>
          <pc:docMk/>
          <pc:sldMk cId="3000552684" sldId="290"/>
        </pc:sldMkLst>
      </pc:sldChg>
      <pc:sldChg chg="modSp new mod">
        <pc:chgData name="Wietse Fopma" userId="0a769943-bc47-4320-8416-2ae1a335b242" providerId="ADAL" clId="{BB8BFE33-41AE-4808-973A-595EF7D1C364}" dt="2021-05-21T12:04:17.934" v="1584" actId="20577"/>
        <pc:sldMkLst>
          <pc:docMk/>
          <pc:sldMk cId="3167167338" sldId="290"/>
        </pc:sldMkLst>
        <pc:spChg chg="mod">
          <ac:chgData name="Wietse Fopma" userId="0a769943-bc47-4320-8416-2ae1a335b242" providerId="ADAL" clId="{BB8BFE33-41AE-4808-973A-595EF7D1C364}" dt="2021-05-21T11:41:44.571" v="830" actId="20577"/>
          <ac:spMkLst>
            <pc:docMk/>
            <pc:sldMk cId="3167167338" sldId="290"/>
            <ac:spMk id="2" creationId="{A17B90FE-2052-4DDD-8503-B6B70F78D636}"/>
          </ac:spMkLst>
        </pc:spChg>
        <pc:spChg chg="mod">
          <ac:chgData name="Wietse Fopma" userId="0a769943-bc47-4320-8416-2ae1a335b242" providerId="ADAL" clId="{BB8BFE33-41AE-4808-973A-595EF7D1C364}" dt="2021-05-21T12:04:17.934" v="1584" actId="20577"/>
          <ac:spMkLst>
            <pc:docMk/>
            <pc:sldMk cId="3167167338" sldId="290"/>
            <ac:spMk id="3" creationId="{FA57CAF7-08D3-411E-94A9-8222ACA3A740}"/>
          </ac:spMkLst>
        </pc:spChg>
      </pc:sldChg>
      <pc:sldChg chg="addSp modSp new mod ord setBg modNotesTx">
        <pc:chgData name="Wietse Fopma" userId="0a769943-bc47-4320-8416-2ae1a335b242" providerId="ADAL" clId="{BB8BFE33-41AE-4808-973A-595EF7D1C364}" dt="2021-05-21T11:57:35.383" v="1356" actId="20577"/>
        <pc:sldMkLst>
          <pc:docMk/>
          <pc:sldMk cId="747859342" sldId="291"/>
        </pc:sldMkLst>
        <pc:spChg chg="mod">
          <ac:chgData name="Wietse Fopma" userId="0a769943-bc47-4320-8416-2ae1a335b242" providerId="ADAL" clId="{BB8BFE33-41AE-4808-973A-595EF7D1C364}" dt="2021-05-21T11:50:43.770" v="1094" actId="26606"/>
          <ac:spMkLst>
            <pc:docMk/>
            <pc:sldMk cId="747859342" sldId="291"/>
            <ac:spMk id="2" creationId="{43009E52-24D9-4172-AF6E-BA4EEAB3656C}"/>
          </ac:spMkLst>
        </pc:spChg>
        <pc:spChg chg="mod">
          <ac:chgData name="Wietse Fopma" userId="0a769943-bc47-4320-8416-2ae1a335b242" providerId="ADAL" clId="{BB8BFE33-41AE-4808-973A-595EF7D1C364}" dt="2021-05-21T11:51:13.864" v="1156" actId="20577"/>
          <ac:spMkLst>
            <pc:docMk/>
            <pc:sldMk cId="747859342" sldId="291"/>
            <ac:spMk id="3" creationId="{06E784A6-EFD5-4B6C-803C-5AB5357D0782}"/>
          </ac:spMkLst>
        </pc:spChg>
        <pc:picChg chg="add mod">
          <ac:chgData name="Wietse Fopma" userId="0a769943-bc47-4320-8416-2ae1a335b242" providerId="ADAL" clId="{BB8BFE33-41AE-4808-973A-595EF7D1C364}" dt="2021-05-21T11:50:43.770" v="1094" actId="26606"/>
          <ac:picMkLst>
            <pc:docMk/>
            <pc:sldMk cId="747859342" sldId="291"/>
            <ac:picMk id="4" creationId="{44976169-EC08-4146-979B-1E38D01F1668}"/>
          </ac:picMkLst>
        </pc:picChg>
      </pc:sldChg>
      <pc:sldChg chg="addSp delSp modSp new mod setBg">
        <pc:chgData name="Wietse Fopma" userId="0a769943-bc47-4320-8416-2ae1a335b242" providerId="ADAL" clId="{BB8BFE33-41AE-4808-973A-595EF7D1C364}" dt="2021-05-21T12:00:57.973" v="1407" actId="26606"/>
        <pc:sldMkLst>
          <pc:docMk/>
          <pc:sldMk cId="1370225127" sldId="292"/>
        </pc:sldMkLst>
        <pc:spChg chg="mod">
          <ac:chgData name="Wietse Fopma" userId="0a769943-bc47-4320-8416-2ae1a335b242" providerId="ADAL" clId="{BB8BFE33-41AE-4808-973A-595EF7D1C364}" dt="2021-05-21T12:00:57.973" v="1407" actId="26606"/>
          <ac:spMkLst>
            <pc:docMk/>
            <pc:sldMk cId="1370225127" sldId="292"/>
            <ac:spMk id="2" creationId="{C60BEA32-AD4A-475C-9E9F-0D3634409DAD}"/>
          </ac:spMkLst>
        </pc:spChg>
        <pc:spChg chg="del mod">
          <ac:chgData name="Wietse Fopma" userId="0a769943-bc47-4320-8416-2ae1a335b242" providerId="ADAL" clId="{BB8BFE33-41AE-4808-973A-595EF7D1C364}" dt="2021-05-21T12:00:30.796" v="1403" actId="478"/>
          <ac:spMkLst>
            <pc:docMk/>
            <pc:sldMk cId="1370225127" sldId="292"/>
            <ac:spMk id="3" creationId="{7148AED2-D362-43AE-B013-834CB5844DDF}"/>
          </ac:spMkLst>
        </pc:spChg>
        <pc:spChg chg="add del">
          <ac:chgData name="Wietse Fopma" userId="0a769943-bc47-4320-8416-2ae1a335b242" providerId="ADAL" clId="{BB8BFE33-41AE-4808-973A-595EF7D1C364}" dt="2021-05-21T12:00:57.960" v="1406" actId="26606"/>
          <ac:spMkLst>
            <pc:docMk/>
            <pc:sldMk cId="1370225127" sldId="292"/>
            <ac:spMk id="9" creationId="{17115F77-2FAE-4CA7-9A7F-10D5F2C8F831}"/>
          </ac:spMkLst>
        </pc:spChg>
        <pc:spChg chg="add del">
          <ac:chgData name="Wietse Fopma" userId="0a769943-bc47-4320-8416-2ae1a335b242" providerId="ADAL" clId="{BB8BFE33-41AE-4808-973A-595EF7D1C364}" dt="2021-05-21T12:00:57.960" v="1406" actId="26606"/>
          <ac:spMkLst>
            <pc:docMk/>
            <pc:sldMk cId="1370225127" sldId="292"/>
            <ac:spMk id="11" creationId="{5CD4C046-A04C-46CC-AFA3-6B0621F628C8}"/>
          </ac:spMkLst>
        </pc:spChg>
        <pc:spChg chg="add del">
          <ac:chgData name="Wietse Fopma" userId="0a769943-bc47-4320-8416-2ae1a335b242" providerId="ADAL" clId="{BB8BFE33-41AE-4808-973A-595EF7D1C364}" dt="2021-05-21T12:00:57.960" v="1406" actId="26606"/>
          <ac:spMkLst>
            <pc:docMk/>
            <pc:sldMk cId="1370225127" sldId="292"/>
            <ac:spMk id="13" creationId="{EB8AA617-0537-4ED7-91B6-66511A647507}"/>
          </ac:spMkLst>
        </pc:spChg>
        <pc:spChg chg="add del">
          <ac:chgData name="Wietse Fopma" userId="0a769943-bc47-4320-8416-2ae1a335b242" providerId="ADAL" clId="{BB8BFE33-41AE-4808-973A-595EF7D1C364}" dt="2021-05-21T12:00:57.960" v="1406" actId="26606"/>
          <ac:spMkLst>
            <pc:docMk/>
            <pc:sldMk cId="1370225127" sldId="292"/>
            <ac:spMk id="15" creationId="{C2E8BF1F-CE61-45C5-92AC-552D23176C03}"/>
          </ac:spMkLst>
        </pc:spChg>
        <pc:spChg chg="add">
          <ac:chgData name="Wietse Fopma" userId="0a769943-bc47-4320-8416-2ae1a335b242" providerId="ADAL" clId="{BB8BFE33-41AE-4808-973A-595EF7D1C364}" dt="2021-05-21T12:00:57.973" v="1407" actId="26606"/>
          <ac:spMkLst>
            <pc:docMk/>
            <pc:sldMk cId="1370225127" sldId="292"/>
            <ac:spMk id="17" creationId="{4E34A3B6-BAD2-4156-BDC6-4736248BFDE0}"/>
          </ac:spMkLst>
        </pc:spChg>
        <pc:spChg chg="add">
          <ac:chgData name="Wietse Fopma" userId="0a769943-bc47-4320-8416-2ae1a335b242" providerId="ADAL" clId="{BB8BFE33-41AE-4808-973A-595EF7D1C364}" dt="2021-05-21T12:00:57.973" v="1407" actId="26606"/>
          <ac:spMkLst>
            <pc:docMk/>
            <pc:sldMk cId="1370225127" sldId="292"/>
            <ac:spMk id="18" creationId="{DB8424AB-D56B-4256-866A-5B54DE93C20F}"/>
          </ac:spMkLst>
        </pc:spChg>
        <pc:spChg chg="add">
          <ac:chgData name="Wietse Fopma" userId="0a769943-bc47-4320-8416-2ae1a335b242" providerId="ADAL" clId="{BB8BFE33-41AE-4808-973A-595EF7D1C364}" dt="2021-05-21T12:00:57.973" v="1407" actId="26606"/>
          <ac:spMkLst>
            <pc:docMk/>
            <pc:sldMk cId="1370225127" sldId="292"/>
            <ac:spMk id="19" creationId="{FC999C28-AD33-4EB7-A5F1-C06D10A5FDF7}"/>
          </ac:spMkLst>
        </pc:spChg>
        <pc:spChg chg="add">
          <ac:chgData name="Wietse Fopma" userId="0a769943-bc47-4320-8416-2ae1a335b242" providerId="ADAL" clId="{BB8BFE33-41AE-4808-973A-595EF7D1C364}" dt="2021-05-21T12:00:57.973" v="1407" actId="26606"/>
          <ac:spMkLst>
            <pc:docMk/>
            <pc:sldMk cId="1370225127" sldId="292"/>
            <ac:spMk id="20" creationId="{0864E5C9-52C9-4572-AC75-548B9B9C2648}"/>
          </ac:spMkLst>
        </pc:spChg>
        <pc:spChg chg="add">
          <ac:chgData name="Wietse Fopma" userId="0a769943-bc47-4320-8416-2ae1a335b242" providerId="ADAL" clId="{BB8BFE33-41AE-4808-973A-595EF7D1C364}" dt="2021-05-21T12:00:57.973" v="1407" actId="26606"/>
          <ac:spMkLst>
            <pc:docMk/>
            <pc:sldMk cId="1370225127" sldId="292"/>
            <ac:spMk id="21" creationId="{45CC6500-4DBD-4C34-BC14-2387FB483BEB}"/>
          </ac:spMkLst>
        </pc:spChg>
        <pc:picChg chg="add mod">
          <ac:chgData name="Wietse Fopma" userId="0a769943-bc47-4320-8416-2ae1a335b242" providerId="ADAL" clId="{BB8BFE33-41AE-4808-973A-595EF7D1C364}" dt="2021-05-21T12:00:57.973" v="1407" actId="26606"/>
          <ac:picMkLst>
            <pc:docMk/>
            <pc:sldMk cId="1370225127" sldId="292"/>
            <ac:picMk id="4" creationId="{7BEBD98F-667B-4A97-9306-29E927088FCE}"/>
          </ac:picMkLst>
        </pc:picChg>
      </pc:sldChg>
      <pc:sldChg chg="addSp delSp modSp new mod ord setBg modAnim modNotesTx">
        <pc:chgData name="Wietse Fopma" userId="0a769943-bc47-4320-8416-2ae1a335b242" providerId="ADAL" clId="{BB8BFE33-41AE-4808-973A-595EF7D1C364}" dt="2021-06-04T13:23:08.604" v="1926" actId="26606"/>
        <pc:sldMkLst>
          <pc:docMk/>
          <pc:sldMk cId="3673159038" sldId="293"/>
        </pc:sldMkLst>
        <pc:spChg chg="del">
          <ac:chgData name="Wietse Fopma" userId="0a769943-bc47-4320-8416-2ae1a335b242" providerId="ADAL" clId="{BB8BFE33-41AE-4808-973A-595EF7D1C364}" dt="2021-06-04T13:23:08.604" v="1926" actId="26606"/>
          <ac:spMkLst>
            <pc:docMk/>
            <pc:sldMk cId="3673159038" sldId="293"/>
            <ac:spMk id="2" creationId="{27458DDB-53D0-4ACB-8FD3-B37867FAF31E}"/>
          </ac:spMkLst>
        </pc:spChg>
        <pc:spChg chg="del mod">
          <ac:chgData name="Wietse Fopma" userId="0a769943-bc47-4320-8416-2ae1a335b242" providerId="ADAL" clId="{BB8BFE33-41AE-4808-973A-595EF7D1C364}" dt="2021-06-04T13:22:25.890" v="1923"/>
          <ac:spMkLst>
            <pc:docMk/>
            <pc:sldMk cId="3673159038" sldId="293"/>
            <ac:spMk id="3" creationId="{576C9621-859F-4DA8-BF88-FD69F17BB3DC}"/>
          </ac:spMkLst>
        </pc:spChg>
        <pc:spChg chg="add">
          <ac:chgData name="Wietse Fopma" userId="0a769943-bc47-4320-8416-2ae1a335b242" providerId="ADAL" clId="{BB8BFE33-41AE-4808-973A-595EF7D1C364}" dt="2021-06-04T13:23:08.604" v="1926" actId="26606"/>
          <ac:spMkLst>
            <pc:docMk/>
            <pc:sldMk cId="3673159038" sldId="293"/>
            <ac:spMk id="9" creationId="{2ABBB681-F4D2-40F2-ACC3-DE0B4B4880EF}"/>
          </ac:spMkLst>
        </pc:spChg>
        <pc:spChg chg="add">
          <ac:chgData name="Wietse Fopma" userId="0a769943-bc47-4320-8416-2ae1a335b242" providerId="ADAL" clId="{BB8BFE33-41AE-4808-973A-595EF7D1C364}" dt="2021-06-04T13:23:08.604" v="1926" actId="26606"/>
          <ac:spMkLst>
            <pc:docMk/>
            <pc:sldMk cId="3673159038" sldId="293"/>
            <ac:spMk id="11" creationId="{09388ED0-1FEF-4E11-B488-BD661D1AC1A6}"/>
          </ac:spMkLst>
        </pc:spChg>
        <pc:picChg chg="add mod">
          <ac:chgData name="Wietse Fopma" userId="0a769943-bc47-4320-8416-2ae1a335b242" providerId="ADAL" clId="{BB8BFE33-41AE-4808-973A-595EF7D1C364}" dt="2021-06-04T13:23:08.604" v="1926" actId="26606"/>
          <ac:picMkLst>
            <pc:docMk/>
            <pc:sldMk cId="3673159038" sldId="293"/>
            <ac:picMk id="4" creationId="{9C0B87B0-B339-4DE4-AFC9-D4A0CF5293CF}"/>
          </ac:picMkLst>
        </pc:picChg>
      </pc:sldChg>
    </pc:docChg>
  </pc:docChgLst>
  <pc:docChgLst>
    <pc:chgData name="Wietse Fopma" userId="S::w.fopma@noorderpoort.nl::0a769943-bc47-4320-8416-2ae1a335b242" providerId="AD" clId="Web-{23328DC1-827C-9F55-0BE2-A77121D72522}"/>
    <pc:docChg chg="modSld">
      <pc:chgData name="Wietse Fopma" userId="S::w.fopma@noorderpoort.nl::0a769943-bc47-4320-8416-2ae1a335b242" providerId="AD" clId="Web-{23328DC1-827C-9F55-0BE2-A77121D72522}" dt="2021-06-04T13:13:38.273" v="3"/>
      <pc:docMkLst>
        <pc:docMk/>
      </pc:docMkLst>
      <pc:sldChg chg="modSp">
        <pc:chgData name="Wietse Fopma" userId="S::w.fopma@noorderpoort.nl::0a769943-bc47-4320-8416-2ae1a335b242" providerId="AD" clId="Web-{23328DC1-827C-9F55-0BE2-A77121D72522}" dt="2021-06-04T13:10:56.253" v="0" actId="20577"/>
        <pc:sldMkLst>
          <pc:docMk/>
          <pc:sldMk cId="3753198601" sldId="256"/>
        </pc:sldMkLst>
        <pc:spChg chg="mod">
          <ac:chgData name="Wietse Fopma" userId="S::w.fopma@noorderpoort.nl::0a769943-bc47-4320-8416-2ae1a335b242" providerId="AD" clId="Web-{23328DC1-827C-9F55-0BE2-A77121D72522}" dt="2021-06-04T13:10:56.253" v="0" actId="20577"/>
          <ac:spMkLst>
            <pc:docMk/>
            <pc:sldMk cId="3753198601" sldId="256"/>
            <ac:spMk id="3" creationId="{CF2F42A9-C779-4A70-A4AC-F7B5A6CB3930}"/>
          </ac:spMkLst>
        </pc:spChg>
      </pc:sldChg>
      <pc:sldChg chg="modSp modNotes">
        <pc:chgData name="Wietse Fopma" userId="S::w.fopma@noorderpoort.nl::0a769943-bc47-4320-8416-2ae1a335b242" providerId="AD" clId="Web-{23328DC1-827C-9F55-0BE2-A77121D72522}" dt="2021-06-04T13:13:38.273" v="3"/>
        <pc:sldMkLst>
          <pc:docMk/>
          <pc:sldMk cId="989035820" sldId="269"/>
        </pc:sldMkLst>
        <pc:spChg chg="mod">
          <ac:chgData name="Wietse Fopma" userId="S::w.fopma@noorderpoort.nl::0a769943-bc47-4320-8416-2ae1a335b242" providerId="AD" clId="Web-{23328DC1-827C-9F55-0BE2-A77121D72522}" dt="2021-06-04T13:12:45.490" v="2" actId="20577"/>
          <ac:spMkLst>
            <pc:docMk/>
            <pc:sldMk cId="989035820" sldId="269"/>
            <ac:spMk id="3" creationId="{7F79473E-F787-4C55-9FA7-C52DB5947100}"/>
          </ac:spMkLst>
        </pc:spChg>
      </pc:sldChg>
    </pc:docChg>
  </pc:docChgLst>
  <pc:docChgLst>
    <pc:chgData name="Anne-Loes Weusthof" userId="a098d370-ac92-46ca-8f28-1a94e2341d8d" providerId="ADAL" clId="{5A753576-51D8-433D-A471-A3257CA35DC2}"/>
    <pc:docChg chg="modSld">
      <pc:chgData name="Anne-Loes Weusthof" userId="a098d370-ac92-46ca-8f28-1a94e2341d8d" providerId="ADAL" clId="{5A753576-51D8-433D-A471-A3257CA35DC2}" dt="2021-11-23T14:40:21.006" v="45"/>
      <pc:docMkLst>
        <pc:docMk/>
      </pc:docMkLst>
      <pc:sldChg chg="modSp modAnim">
        <pc:chgData name="Anne-Loes Weusthof" userId="a098d370-ac92-46ca-8f28-1a94e2341d8d" providerId="ADAL" clId="{5A753576-51D8-433D-A471-A3257CA35DC2}" dt="2021-11-23T14:38:46.284" v="35" actId="20577"/>
        <pc:sldMkLst>
          <pc:docMk/>
          <pc:sldMk cId="2931771959" sldId="257"/>
        </pc:sldMkLst>
        <pc:spChg chg="mod">
          <ac:chgData name="Anne-Loes Weusthof" userId="a098d370-ac92-46ca-8f28-1a94e2341d8d" providerId="ADAL" clId="{5A753576-51D8-433D-A471-A3257CA35DC2}" dt="2021-11-23T14:38:46.284" v="35" actId="20577"/>
          <ac:spMkLst>
            <pc:docMk/>
            <pc:sldMk cId="2931771959" sldId="257"/>
            <ac:spMk id="3" creationId="{488910FC-CB82-4AA7-B63F-F579CF3D49D6}"/>
          </ac:spMkLst>
        </pc:spChg>
      </pc:sldChg>
      <pc:sldChg chg="addSp modSp">
        <pc:chgData name="Anne-Loes Weusthof" userId="a098d370-ac92-46ca-8f28-1a94e2341d8d" providerId="ADAL" clId="{5A753576-51D8-433D-A471-A3257CA35DC2}" dt="2021-11-23T14:39:19.889" v="36"/>
        <pc:sldMkLst>
          <pc:docMk/>
          <pc:sldMk cId="4231840170" sldId="276"/>
        </pc:sldMkLst>
        <pc:picChg chg="add mod">
          <ac:chgData name="Anne-Loes Weusthof" userId="a098d370-ac92-46ca-8f28-1a94e2341d8d" providerId="ADAL" clId="{5A753576-51D8-433D-A471-A3257CA35DC2}" dt="2021-11-23T14:39:19.889" v="36"/>
          <ac:picMkLst>
            <pc:docMk/>
            <pc:sldMk cId="4231840170" sldId="276"/>
            <ac:picMk id="6" creationId="{372F968C-8B33-47AE-A21A-AEEDDBCD80A7}"/>
          </ac:picMkLst>
        </pc:picChg>
      </pc:sldChg>
      <pc:sldChg chg="modSp mod">
        <pc:chgData name="Anne-Loes Weusthof" userId="a098d370-ac92-46ca-8f28-1a94e2341d8d" providerId="ADAL" clId="{5A753576-51D8-433D-A471-A3257CA35DC2}" dt="2021-11-23T14:38:16.375" v="29" actId="20577"/>
        <pc:sldMkLst>
          <pc:docMk/>
          <pc:sldMk cId="1521698848" sldId="289"/>
        </pc:sldMkLst>
        <pc:spChg chg="mod">
          <ac:chgData name="Anne-Loes Weusthof" userId="a098d370-ac92-46ca-8f28-1a94e2341d8d" providerId="ADAL" clId="{5A753576-51D8-433D-A471-A3257CA35DC2}" dt="2021-11-23T14:38:16.375" v="29" actId="20577"/>
          <ac:spMkLst>
            <pc:docMk/>
            <pc:sldMk cId="1521698848" sldId="289"/>
            <ac:spMk id="3" creationId="{485EC0A5-DA68-45CA-9BBC-E48CFA65076E}"/>
          </ac:spMkLst>
        </pc:spChg>
      </pc:sldChg>
      <pc:sldChg chg="addSp modSp">
        <pc:chgData name="Anne-Loes Weusthof" userId="a098d370-ac92-46ca-8f28-1a94e2341d8d" providerId="ADAL" clId="{5A753576-51D8-433D-A471-A3257CA35DC2}" dt="2021-11-23T14:40:21.006" v="45"/>
        <pc:sldMkLst>
          <pc:docMk/>
          <pc:sldMk cId="3167167338" sldId="290"/>
        </pc:sldMkLst>
        <pc:picChg chg="add mod">
          <ac:chgData name="Anne-Loes Weusthof" userId="a098d370-ac92-46ca-8f28-1a94e2341d8d" providerId="ADAL" clId="{5A753576-51D8-433D-A471-A3257CA35DC2}" dt="2021-11-23T14:40:21.006" v="45"/>
          <ac:picMkLst>
            <pc:docMk/>
            <pc:sldMk cId="3167167338" sldId="290"/>
            <ac:picMk id="6" creationId="{1288BA60-5090-456C-9D35-312B1DB3CCDA}"/>
          </ac:picMkLst>
        </pc:picChg>
      </pc:sldChg>
      <pc:sldChg chg="addSp modSp">
        <pc:chgData name="Anne-Loes Weusthof" userId="a098d370-ac92-46ca-8f28-1a94e2341d8d" providerId="ADAL" clId="{5A753576-51D8-433D-A471-A3257CA35DC2}" dt="2021-11-23T14:40:11.293" v="44" actId="1076"/>
        <pc:sldMkLst>
          <pc:docMk/>
          <pc:sldMk cId="747859342" sldId="291"/>
        </pc:sldMkLst>
        <pc:picChg chg="add mod">
          <ac:chgData name="Anne-Loes Weusthof" userId="a098d370-ac92-46ca-8f28-1a94e2341d8d" providerId="ADAL" clId="{5A753576-51D8-433D-A471-A3257CA35DC2}" dt="2021-11-23T14:40:11.293" v="44" actId="1076"/>
          <ac:picMkLst>
            <pc:docMk/>
            <pc:sldMk cId="747859342" sldId="291"/>
            <ac:picMk id="7" creationId="{C939294F-3D99-4E49-8A63-7F0893A9F0DC}"/>
          </ac:picMkLst>
        </pc:picChg>
      </pc:sldChg>
      <pc:sldChg chg="addSp modSp mod">
        <pc:chgData name="Anne-Loes Weusthof" userId="a098d370-ac92-46ca-8f28-1a94e2341d8d" providerId="ADAL" clId="{5A753576-51D8-433D-A471-A3257CA35DC2}" dt="2021-11-23T14:39:36.555" v="42" actId="1076"/>
        <pc:sldMkLst>
          <pc:docMk/>
          <pc:sldMk cId="3673159038" sldId="293"/>
        </pc:sldMkLst>
        <pc:picChg chg="mod">
          <ac:chgData name="Anne-Loes Weusthof" userId="a098d370-ac92-46ca-8f28-1a94e2341d8d" providerId="ADAL" clId="{5A753576-51D8-433D-A471-A3257CA35DC2}" dt="2021-11-23T14:39:36.555" v="42" actId="1076"/>
          <ac:picMkLst>
            <pc:docMk/>
            <pc:sldMk cId="3673159038" sldId="293"/>
            <ac:picMk id="4" creationId="{9C0B87B0-B339-4DE4-AFC9-D4A0CF5293CF}"/>
          </ac:picMkLst>
        </pc:picChg>
        <pc:picChg chg="add mod">
          <ac:chgData name="Anne-Loes Weusthof" userId="a098d370-ac92-46ca-8f28-1a94e2341d8d" providerId="ADAL" clId="{5A753576-51D8-433D-A471-A3257CA35DC2}" dt="2021-11-23T14:39:26.113" v="38" actId="1076"/>
          <ac:picMkLst>
            <pc:docMk/>
            <pc:sldMk cId="3673159038" sldId="293"/>
            <ac:picMk id="7" creationId="{8992A9B7-1FF6-49CB-BFA4-5D1D7F3CBA64}"/>
          </ac:picMkLst>
        </pc:picChg>
      </pc:sldChg>
    </pc:docChg>
  </pc:docChgLst>
  <pc:docChgLst>
    <pc:chgData name="Marlies Blaauw" userId="c9c2ae09-2ada-43d1-bdd9-bbf7d3f2e3b9" providerId="ADAL" clId="{07F800E2-2D34-41E9-A890-D1E51D32E634}"/>
    <pc:docChg chg="custSel mod delSld modSld">
      <pc:chgData name="Marlies Blaauw" userId="c9c2ae09-2ada-43d1-bdd9-bbf7d3f2e3b9" providerId="ADAL" clId="{07F800E2-2D34-41E9-A890-D1E51D32E634}" dt="2021-07-05T12:13:27.235" v="285" actId="20577"/>
      <pc:docMkLst>
        <pc:docMk/>
      </pc:docMkLst>
      <pc:sldChg chg="modSp mod">
        <pc:chgData name="Marlies Blaauw" userId="c9c2ae09-2ada-43d1-bdd9-bbf7d3f2e3b9" providerId="ADAL" clId="{07F800E2-2D34-41E9-A890-D1E51D32E634}" dt="2021-07-05T12:00:46.660" v="59" actId="20577"/>
        <pc:sldMkLst>
          <pc:docMk/>
          <pc:sldMk cId="3753198601" sldId="256"/>
        </pc:sldMkLst>
        <pc:spChg chg="mod">
          <ac:chgData name="Marlies Blaauw" userId="c9c2ae09-2ada-43d1-bdd9-bbf7d3f2e3b9" providerId="ADAL" clId="{07F800E2-2D34-41E9-A890-D1E51D32E634}" dt="2021-07-05T12:00:46.660" v="59" actId="20577"/>
          <ac:spMkLst>
            <pc:docMk/>
            <pc:sldMk cId="3753198601" sldId="256"/>
            <ac:spMk id="3" creationId="{CF2F42A9-C779-4A70-A4AC-F7B5A6CB3930}"/>
          </ac:spMkLst>
        </pc:spChg>
      </pc:sldChg>
      <pc:sldChg chg="modAnim">
        <pc:chgData name="Marlies Blaauw" userId="c9c2ae09-2ada-43d1-bdd9-bbf7d3f2e3b9" providerId="ADAL" clId="{07F800E2-2D34-41E9-A890-D1E51D32E634}" dt="2021-07-05T12:01:05.436" v="60"/>
        <pc:sldMkLst>
          <pc:docMk/>
          <pc:sldMk cId="2931771959" sldId="257"/>
        </pc:sldMkLst>
      </pc:sldChg>
      <pc:sldChg chg="modSp mod">
        <pc:chgData name="Marlies Blaauw" userId="c9c2ae09-2ada-43d1-bdd9-bbf7d3f2e3b9" providerId="ADAL" clId="{07F800E2-2D34-41E9-A890-D1E51D32E634}" dt="2021-07-05T12:02:00.313" v="71" actId="20577"/>
        <pc:sldMkLst>
          <pc:docMk/>
          <pc:sldMk cId="3911087464" sldId="274"/>
        </pc:sldMkLst>
        <pc:spChg chg="mod">
          <ac:chgData name="Marlies Blaauw" userId="c9c2ae09-2ada-43d1-bdd9-bbf7d3f2e3b9" providerId="ADAL" clId="{07F800E2-2D34-41E9-A890-D1E51D32E634}" dt="2021-07-05T12:02:00.313" v="71" actId="20577"/>
          <ac:spMkLst>
            <pc:docMk/>
            <pc:sldMk cId="3911087464" sldId="274"/>
            <ac:spMk id="3" creationId="{5BA6CD3F-0E0D-4E88-B127-B90EF59A8D8B}"/>
          </ac:spMkLst>
        </pc:spChg>
      </pc:sldChg>
      <pc:sldChg chg="addSp modSp">
        <pc:chgData name="Marlies Blaauw" userId="c9c2ae09-2ada-43d1-bdd9-bbf7d3f2e3b9" providerId="ADAL" clId="{07F800E2-2D34-41E9-A890-D1E51D32E634}" dt="2021-07-05T12:01:22.362" v="62"/>
        <pc:sldMkLst>
          <pc:docMk/>
          <pc:sldMk cId="3715811806" sldId="288"/>
        </pc:sldMkLst>
        <pc:picChg chg="add mod">
          <ac:chgData name="Marlies Blaauw" userId="c9c2ae09-2ada-43d1-bdd9-bbf7d3f2e3b9" providerId="ADAL" clId="{07F800E2-2D34-41E9-A890-D1E51D32E634}" dt="2021-07-05T12:01:22.362" v="62"/>
          <ac:picMkLst>
            <pc:docMk/>
            <pc:sldMk cId="3715811806" sldId="288"/>
            <ac:picMk id="4" creationId="{7DE69972-213E-458C-B013-916E2D78DADE}"/>
          </ac:picMkLst>
        </pc:picChg>
        <pc:picChg chg="add mod">
          <ac:chgData name="Marlies Blaauw" userId="c9c2ae09-2ada-43d1-bdd9-bbf7d3f2e3b9" providerId="ADAL" clId="{07F800E2-2D34-41E9-A890-D1E51D32E634}" dt="2021-07-05T12:01:22.362" v="62"/>
          <ac:picMkLst>
            <pc:docMk/>
            <pc:sldMk cId="3715811806" sldId="288"/>
            <ac:picMk id="5" creationId="{3ACC0ECF-D9DB-425C-9171-6221107CB203}"/>
          </ac:picMkLst>
        </pc:picChg>
      </pc:sldChg>
      <pc:sldChg chg="addSp modSp">
        <pc:chgData name="Marlies Blaauw" userId="c9c2ae09-2ada-43d1-bdd9-bbf7d3f2e3b9" providerId="ADAL" clId="{07F800E2-2D34-41E9-A890-D1E51D32E634}" dt="2021-07-05T12:01:21.678" v="61"/>
        <pc:sldMkLst>
          <pc:docMk/>
          <pc:sldMk cId="1521698848" sldId="289"/>
        </pc:sldMkLst>
        <pc:picChg chg="add mod">
          <ac:chgData name="Marlies Blaauw" userId="c9c2ae09-2ada-43d1-bdd9-bbf7d3f2e3b9" providerId="ADAL" clId="{07F800E2-2D34-41E9-A890-D1E51D32E634}" dt="2021-07-05T12:01:21.678" v="61"/>
          <ac:picMkLst>
            <pc:docMk/>
            <pc:sldMk cId="1521698848" sldId="289"/>
            <ac:picMk id="4" creationId="{D56F9FA1-0FB7-4087-BAE0-8DB00D6CB4AB}"/>
          </ac:picMkLst>
        </pc:picChg>
        <pc:picChg chg="add mod">
          <ac:chgData name="Marlies Blaauw" userId="c9c2ae09-2ada-43d1-bdd9-bbf7d3f2e3b9" providerId="ADAL" clId="{07F800E2-2D34-41E9-A890-D1E51D32E634}" dt="2021-07-05T12:01:21.678" v="61"/>
          <ac:picMkLst>
            <pc:docMk/>
            <pc:sldMk cId="1521698848" sldId="289"/>
            <ac:picMk id="5" creationId="{2B407809-C6DF-4658-AC49-DA779F3C3B96}"/>
          </ac:picMkLst>
        </pc:picChg>
      </pc:sldChg>
      <pc:sldChg chg="addSp modSp mod">
        <pc:chgData name="Marlies Blaauw" userId="c9c2ae09-2ada-43d1-bdd9-bbf7d3f2e3b9" providerId="ADAL" clId="{07F800E2-2D34-41E9-A890-D1E51D32E634}" dt="2021-07-05T12:02:49.335" v="124" actId="20577"/>
        <pc:sldMkLst>
          <pc:docMk/>
          <pc:sldMk cId="3167167338" sldId="290"/>
        </pc:sldMkLst>
        <pc:spChg chg="mod">
          <ac:chgData name="Marlies Blaauw" userId="c9c2ae09-2ada-43d1-bdd9-bbf7d3f2e3b9" providerId="ADAL" clId="{07F800E2-2D34-41E9-A890-D1E51D32E634}" dt="2021-07-05T12:02:49.335" v="124" actId="20577"/>
          <ac:spMkLst>
            <pc:docMk/>
            <pc:sldMk cId="3167167338" sldId="290"/>
            <ac:spMk id="3" creationId="{FA57CAF7-08D3-411E-94A9-8222ACA3A740}"/>
          </ac:spMkLst>
        </pc:spChg>
        <pc:picChg chg="add mod">
          <ac:chgData name="Marlies Blaauw" userId="c9c2ae09-2ada-43d1-bdd9-bbf7d3f2e3b9" providerId="ADAL" clId="{07F800E2-2D34-41E9-A890-D1E51D32E634}" dt="2021-07-05T12:01:42.307" v="67"/>
          <ac:picMkLst>
            <pc:docMk/>
            <pc:sldMk cId="3167167338" sldId="290"/>
            <ac:picMk id="4" creationId="{16DEE60B-D240-4E3B-BF1C-AEBB32622052}"/>
          </ac:picMkLst>
        </pc:picChg>
        <pc:picChg chg="add mod">
          <ac:chgData name="Marlies Blaauw" userId="c9c2ae09-2ada-43d1-bdd9-bbf7d3f2e3b9" providerId="ADAL" clId="{07F800E2-2D34-41E9-A890-D1E51D32E634}" dt="2021-07-05T12:01:42.307" v="67"/>
          <ac:picMkLst>
            <pc:docMk/>
            <pc:sldMk cId="3167167338" sldId="290"/>
            <ac:picMk id="5" creationId="{33456BEA-C0EB-4C9E-A047-5E69E0F4D87A}"/>
          </ac:picMkLst>
        </pc:picChg>
      </pc:sldChg>
      <pc:sldChg chg="addSp modSp">
        <pc:chgData name="Marlies Blaauw" userId="c9c2ae09-2ada-43d1-bdd9-bbf7d3f2e3b9" providerId="ADAL" clId="{07F800E2-2D34-41E9-A890-D1E51D32E634}" dt="2021-07-05T12:01:38.559" v="65"/>
        <pc:sldMkLst>
          <pc:docMk/>
          <pc:sldMk cId="747859342" sldId="291"/>
        </pc:sldMkLst>
        <pc:picChg chg="add mod">
          <ac:chgData name="Marlies Blaauw" userId="c9c2ae09-2ada-43d1-bdd9-bbf7d3f2e3b9" providerId="ADAL" clId="{07F800E2-2D34-41E9-A890-D1E51D32E634}" dt="2021-07-05T12:01:38.559" v="65"/>
          <ac:picMkLst>
            <pc:docMk/>
            <pc:sldMk cId="747859342" sldId="291"/>
            <ac:picMk id="5" creationId="{186762D3-7F47-425B-A2A8-F38370DDD209}"/>
          </ac:picMkLst>
        </pc:picChg>
        <pc:picChg chg="add mod">
          <ac:chgData name="Marlies Blaauw" userId="c9c2ae09-2ada-43d1-bdd9-bbf7d3f2e3b9" providerId="ADAL" clId="{07F800E2-2D34-41E9-A890-D1E51D32E634}" dt="2021-07-05T12:01:38.559" v="65"/>
          <ac:picMkLst>
            <pc:docMk/>
            <pc:sldMk cId="747859342" sldId="291"/>
            <ac:picMk id="6" creationId="{A618AE0E-88B5-4796-A462-A1C939282C04}"/>
          </ac:picMkLst>
        </pc:picChg>
      </pc:sldChg>
      <pc:sldChg chg="addSp modSp">
        <pc:chgData name="Marlies Blaauw" userId="c9c2ae09-2ada-43d1-bdd9-bbf7d3f2e3b9" providerId="ADAL" clId="{07F800E2-2D34-41E9-A890-D1E51D32E634}" dt="2021-07-05T12:01:40.748" v="66"/>
        <pc:sldMkLst>
          <pc:docMk/>
          <pc:sldMk cId="1370225127" sldId="292"/>
        </pc:sldMkLst>
        <pc:picChg chg="add mod">
          <ac:chgData name="Marlies Blaauw" userId="c9c2ae09-2ada-43d1-bdd9-bbf7d3f2e3b9" providerId="ADAL" clId="{07F800E2-2D34-41E9-A890-D1E51D32E634}" dt="2021-07-05T12:01:40.748" v="66"/>
          <ac:picMkLst>
            <pc:docMk/>
            <pc:sldMk cId="1370225127" sldId="292"/>
            <ac:picMk id="9" creationId="{694B0E7A-1C91-410D-BB69-42D8BFD7817E}"/>
          </ac:picMkLst>
        </pc:picChg>
        <pc:picChg chg="add mod">
          <ac:chgData name="Marlies Blaauw" userId="c9c2ae09-2ada-43d1-bdd9-bbf7d3f2e3b9" providerId="ADAL" clId="{07F800E2-2D34-41E9-A890-D1E51D32E634}" dt="2021-07-05T12:01:40.748" v="66"/>
          <ac:picMkLst>
            <pc:docMk/>
            <pc:sldMk cId="1370225127" sldId="292"/>
            <ac:picMk id="10" creationId="{AF34930E-A130-4762-AB35-ADF6A9C30B57}"/>
          </ac:picMkLst>
        </pc:picChg>
      </pc:sldChg>
      <pc:sldChg chg="addSp delSp modSp mod setBg">
        <pc:chgData name="Marlies Blaauw" userId="c9c2ae09-2ada-43d1-bdd9-bbf7d3f2e3b9" providerId="ADAL" clId="{07F800E2-2D34-41E9-A890-D1E51D32E634}" dt="2021-07-05T12:12:11.234" v="125" actId="26606"/>
        <pc:sldMkLst>
          <pc:docMk/>
          <pc:sldMk cId="3673159038" sldId="293"/>
        </pc:sldMkLst>
        <pc:spChg chg="del">
          <ac:chgData name="Marlies Blaauw" userId="c9c2ae09-2ada-43d1-bdd9-bbf7d3f2e3b9" providerId="ADAL" clId="{07F800E2-2D34-41E9-A890-D1E51D32E634}" dt="2021-07-05T12:12:11.234" v="125" actId="26606"/>
          <ac:spMkLst>
            <pc:docMk/>
            <pc:sldMk cId="3673159038" sldId="293"/>
            <ac:spMk id="9" creationId="{2ABBB681-F4D2-40F2-ACC3-DE0B4B4880EF}"/>
          </ac:spMkLst>
        </pc:spChg>
        <pc:spChg chg="del">
          <ac:chgData name="Marlies Blaauw" userId="c9c2ae09-2ada-43d1-bdd9-bbf7d3f2e3b9" providerId="ADAL" clId="{07F800E2-2D34-41E9-A890-D1E51D32E634}" dt="2021-07-05T12:12:11.234" v="125" actId="26606"/>
          <ac:spMkLst>
            <pc:docMk/>
            <pc:sldMk cId="3673159038" sldId="293"/>
            <ac:spMk id="11" creationId="{09388ED0-1FEF-4E11-B488-BD661D1AC1A6}"/>
          </ac:spMkLst>
        </pc:spChg>
        <pc:spChg chg="add">
          <ac:chgData name="Marlies Blaauw" userId="c9c2ae09-2ada-43d1-bdd9-bbf7d3f2e3b9" providerId="ADAL" clId="{07F800E2-2D34-41E9-A890-D1E51D32E634}" dt="2021-07-05T12:12:11.234" v="125" actId="26606"/>
          <ac:spMkLst>
            <pc:docMk/>
            <pc:sldMk cId="3673159038" sldId="293"/>
            <ac:spMk id="16" creationId="{FAB7EB8E-8A2B-48FD-BAC8-437293299F02}"/>
          </ac:spMkLst>
        </pc:spChg>
        <pc:spChg chg="add">
          <ac:chgData name="Marlies Blaauw" userId="c9c2ae09-2ada-43d1-bdd9-bbf7d3f2e3b9" providerId="ADAL" clId="{07F800E2-2D34-41E9-A890-D1E51D32E634}" dt="2021-07-05T12:12:11.234" v="125" actId="26606"/>
          <ac:spMkLst>
            <pc:docMk/>
            <pc:sldMk cId="3673159038" sldId="293"/>
            <ac:spMk id="18" creationId="{643222AA-4EF1-427F-B292-FAF0CC05B9C0}"/>
          </ac:spMkLst>
        </pc:spChg>
        <pc:picChg chg="mod">
          <ac:chgData name="Marlies Blaauw" userId="c9c2ae09-2ada-43d1-bdd9-bbf7d3f2e3b9" providerId="ADAL" clId="{07F800E2-2D34-41E9-A890-D1E51D32E634}" dt="2021-07-05T12:12:11.234" v="125" actId="26606"/>
          <ac:picMkLst>
            <pc:docMk/>
            <pc:sldMk cId="3673159038" sldId="293"/>
            <ac:picMk id="4" creationId="{9C0B87B0-B339-4DE4-AFC9-D4A0CF5293CF}"/>
          </ac:picMkLst>
        </pc:picChg>
        <pc:picChg chg="add mod">
          <ac:chgData name="Marlies Blaauw" userId="c9c2ae09-2ada-43d1-bdd9-bbf7d3f2e3b9" providerId="ADAL" clId="{07F800E2-2D34-41E9-A890-D1E51D32E634}" dt="2021-07-05T12:01:24.157" v="63"/>
          <ac:picMkLst>
            <pc:docMk/>
            <pc:sldMk cId="3673159038" sldId="293"/>
            <ac:picMk id="5" creationId="{741AFBCC-4362-4959-B2DD-D62ECC59C304}"/>
          </ac:picMkLst>
        </pc:picChg>
        <pc:picChg chg="add mod">
          <ac:chgData name="Marlies Blaauw" userId="c9c2ae09-2ada-43d1-bdd9-bbf7d3f2e3b9" providerId="ADAL" clId="{07F800E2-2D34-41E9-A890-D1E51D32E634}" dt="2021-07-05T12:01:24.157" v="63"/>
          <ac:picMkLst>
            <pc:docMk/>
            <pc:sldMk cId="3673159038" sldId="293"/>
            <ac:picMk id="6" creationId="{55ACC5F9-8EDC-478B-8F03-6B372F621E31}"/>
          </ac:picMkLst>
        </pc:picChg>
      </pc:sldChg>
      <pc:sldChg chg="addSp modSp mod modNotesTx">
        <pc:chgData name="Marlies Blaauw" userId="c9c2ae09-2ada-43d1-bdd9-bbf7d3f2e3b9" providerId="ADAL" clId="{07F800E2-2D34-41E9-A890-D1E51D32E634}" dt="2021-07-05T12:13:27.235" v="285" actId="20577"/>
        <pc:sldMkLst>
          <pc:docMk/>
          <pc:sldMk cId="4031487770" sldId="294"/>
        </pc:sldMkLst>
        <pc:spChg chg="mod">
          <ac:chgData name="Marlies Blaauw" userId="c9c2ae09-2ada-43d1-bdd9-bbf7d3f2e3b9" providerId="ADAL" clId="{07F800E2-2D34-41E9-A890-D1E51D32E634}" dt="2021-07-05T12:12:55.934" v="138" actId="20577"/>
          <ac:spMkLst>
            <pc:docMk/>
            <pc:sldMk cId="4031487770" sldId="294"/>
            <ac:spMk id="2" creationId="{98CE57A7-DEB7-45E2-B4BC-E8294DF49DC6}"/>
          </ac:spMkLst>
        </pc:spChg>
        <pc:picChg chg="add mod">
          <ac:chgData name="Marlies Blaauw" userId="c9c2ae09-2ada-43d1-bdd9-bbf7d3f2e3b9" providerId="ADAL" clId="{07F800E2-2D34-41E9-A890-D1E51D32E634}" dt="2021-07-05T12:01:30.808" v="64"/>
          <ac:picMkLst>
            <pc:docMk/>
            <pc:sldMk cId="4031487770" sldId="294"/>
            <ac:picMk id="4" creationId="{9521E9AA-5DF8-4DF7-9315-1E20AF453DB9}"/>
          </ac:picMkLst>
        </pc:picChg>
        <pc:picChg chg="add mod">
          <ac:chgData name="Marlies Blaauw" userId="c9c2ae09-2ada-43d1-bdd9-bbf7d3f2e3b9" providerId="ADAL" clId="{07F800E2-2D34-41E9-A890-D1E51D32E634}" dt="2021-07-05T12:01:30.808" v="64"/>
          <ac:picMkLst>
            <pc:docMk/>
            <pc:sldMk cId="4031487770" sldId="294"/>
            <ac:picMk id="5" creationId="{1B268FBA-51CE-4696-92B2-14ADF603EF26}"/>
          </ac:picMkLst>
        </pc:picChg>
      </pc:sldChg>
      <pc:sldChg chg="addSp modSp del">
        <pc:chgData name="Marlies Blaauw" userId="c9c2ae09-2ada-43d1-bdd9-bbf7d3f2e3b9" providerId="ADAL" clId="{07F800E2-2D34-41E9-A890-D1E51D32E634}" dt="2021-07-05T12:01:48.476" v="70" actId="47"/>
        <pc:sldMkLst>
          <pc:docMk/>
          <pc:sldMk cId="1861289245" sldId="295"/>
        </pc:sldMkLst>
        <pc:picChg chg="add mod">
          <ac:chgData name="Marlies Blaauw" userId="c9c2ae09-2ada-43d1-bdd9-bbf7d3f2e3b9" providerId="ADAL" clId="{07F800E2-2D34-41E9-A890-D1E51D32E634}" dt="2021-07-05T12:01:45.744" v="69"/>
          <ac:picMkLst>
            <pc:docMk/>
            <pc:sldMk cId="1861289245" sldId="295"/>
            <ac:picMk id="4" creationId="{28452276-1C16-4116-A54D-5F408D38EC3A}"/>
          </ac:picMkLst>
        </pc:picChg>
        <pc:picChg chg="add mod">
          <ac:chgData name="Marlies Blaauw" userId="c9c2ae09-2ada-43d1-bdd9-bbf7d3f2e3b9" providerId="ADAL" clId="{07F800E2-2D34-41E9-A890-D1E51D32E634}" dt="2021-07-05T12:01:45.744" v="69"/>
          <ac:picMkLst>
            <pc:docMk/>
            <pc:sldMk cId="1861289245" sldId="295"/>
            <ac:picMk id="5" creationId="{5D0F15E8-521A-4797-BE20-1F3514D0AE35}"/>
          </ac:picMkLst>
        </pc:picChg>
      </pc:sldChg>
      <pc:sldChg chg="addSp modSp">
        <pc:chgData name="Marlies Blaauw" userId="c9c2ae09-2ada-43d1-bdd9-bbf7d3f2e3b9" providerId="ADAL" clId="{07F800E2-2D34-41E9-A890-D1E51D32E634}" dt="2021-07-05T12:01:44.817" v="68"/>
        <pc:sldMkLst>
          <pc:docMk/>
          <pc:sldMk cId="2134293195" sldId="296"/>
        </pc:sldMkLst>
        <pc:picChg chg="add mod">
          <ac:chgData name="Marlies Blaauw" userId="c9c2ae09-2ada-43d1-bdd9-bbf7d3f2e3b9" providerId="ADAL" clId="{07F800E2-2D34-41E9-A890-D1E51D32E634}" dt="2021-07-05T12:01:44.817" v="68"/>
          <ac:picMkLst>
            <pc:docMk/>
            <pc:sldMk cId="2134293195" sldId="296"/>
            <ac:picMk id="4" creationId="{0BB2EA6F-EA73-4099-A977-6C1474EF49D2}"/>
          </ac:picMkLst>
        </pc:picChg>
        <pc:picChg chg="add mod">
          <ac:chgData name="Marlies Blaauw" userId="c9c2ae09-2ada-43d1-bdd9-bbf7d3f2e3b9" providerId="ADAL" clId="{07F800E2-2D34-41E9-A890-D1E51D32E634}" dt="2021-07-05T12:01:44.817" v="68"/>
          <ac:picMkLst>
            <pc:docMk/>
            <pc:sldMk cId="2134293195" sldId="296"/>
            <ac:picMk id="5" creationId="{D5ECF944-E748-4A83-95B4-2BC0EA6F8BBD}"/>
          </ac:picMkLst>
        </pc:picChg>
      </pc:sldChg>
    </pc:docChg>
  </pc:docChgLst>
  <pc:docChgLst>
    <pc:chgData name="Wietse Fopma" userId="S::w.fopma@noorderpoort.nl::0a769943-bc47-4320-8416-2ae1a335b242" providerId="AD" clId="Web-{BD27814A-A86D-BBC1-9F9B-032DEF07C7DC}"/>
    <pc:docChg chg="addSld modSld">
      <pc:chgData name="Wietse Fopma" userId="S::w.fopma@noorderpoort.nl::0a769943-bc47-4320-8416-2ae1a335b242" providerId="AD" clId="Web-{BD27814A-A86D-BBC1-9F9B-032DEF07C7DC}" dt="2022-06-07T11:51:46.352" v="3" actId="1076"/>
      <pc:docMkLst>
        <pc:docMk/>
      </pc:docMkLst>
      <pc:sldChg chg="addSp delSp modSp">
        <pc:chgData name="Wietse Fopma" userId="S::w.fopma@noorderpoort.nl::0a769943-bc47-4320-8416-2ae1a335b242" providerId="AD" clId="Web-{BD27814A-A86D-BBC1-9F9B-032DEF07C7DC}" dt="2022-06-07T11:51:46.352" v="3" actId="1076"/>
        <pc:sldMkLst>
          <pc:docMk/>
          <pc:sldMk cId="3753198601" sldId="256"/>
        </pc:sldMkLst>
        <pc:picChg chg="del">
          <ac:chgData name="Wietse Fopma" userId="S::w.fopma@noorderpoort.nl::0a769943-bc47-4320-8416-2ae1a335b242" providerId="AD" clId="Web-{BD27814A-A86D-BBC1-9F9B-032DEF07C7DC}" dt="2022-06-07T11:51:40.211" v="2"/>
          <ac:picMkLst>
            <pc:docMk/>
            <pc:sldMk cId="3753198601" sldId="256"/>
            <ac:picMk id="4" creationId="{72F02FC7-1F1B-4D61-8E8E-B7C67BA7B1B8}"/>
          </ac:picMkLst>
        </pc:picChg>
        <pc:picChg chg="add mod">
          <ac:chgData name="Wietse Fopma" userId="S::w.fopma@noorderpoort.nl::0a769943-bc47-4320-8416-2ae1a335b242" providerId="AD" clId="Web-{BD27814A-A86D-BBC1-9F9B-032DEF07C7DC}" dt="2022-06-07T11:51:46.352" v="3" actId="1076"/>
          <ac:picMkLst>
            <pc:docMk/>
            <pc:sldMk cId="3753198601" sldId="256"/>
            <ac:picMk id="8" creationId="{FA0E2867-48F4-AB56-4376-24E50440691A}"/>
          </ac:picMkLst>
        </pc:picChg>
      </pc:sldChg>
      <pc:sldChg chg="add">
        <pc:chgData name="Wietse Fopma" userId="S::w.fopma@noorderpoort.nl::0a769943-bc47-4320-8416-2ae1a335b242" providerId="AD" clId="Web-{BD27814A-A86D-BBC1-9F9B-032DEF07C7DC}" dt="2022-06-07T11:51:29.961" v="0"/>
        <pc:sldMkLst>
          <pc:docMk/>
          <pc:sldMk cId="1127396297" sldId="297"/>
        </pc:sldMkLst>
      </pc:sldChg>
    </pc:docChg>
  </pc:docChgLst>
  <pc:docChgLst>
    <pc:chgData name="Marlies Blaauw" userId="S::mil.blaauw@noorderpoort.nl::c9c2ae09-2ada-43d1-bdd9-bbf7d3f2e3b9" providerId="AD" clId="Web-{05C4804B-AB26-A3B8-921F-CF091F57D6DF}"/>
    <pc:docChg chg="modSld">
      <pc:chgData name="Marlies Blaauw" userId="S::mil.blaauw@noorderpoort.nl::c9c2ae09-2ada-43d1-bdd9-bbf7d3f2e3b9" providerId="AD" clId="Web-{05C4804B-AB26-A3B8-921F-CF091F57D6DF}" dt="2020-11-02T13:37:22.838" v="12" actId="20577"/>
      <pc:docMkLst>
        <pc:docMk/>
      </pc:docMkLst>
      <pc:sldChg chg="modSp">
        <pc:chgData name="Marlies Blaauw" userId="S::mil.blaauw@noorderpoort.nl::c9c2ae09-2ada-43d1-bdd9-bbf7d3f2e3b9" providerId="AD" clId="Web-{05C4804B-AB26-A3B8-921F-CF091F57D6DF}" dt="2020-11-02T13:37:22.838" v="11" actId="20577"/>
        <pc:sldMkLst>
          <pc:docMk/>
          <pc:sldMk cId="2931771959" sldId="257"/>
        </pc:sldMkLst>
        <pc:spChg chg="mod">
          <ac:chgData name="Marlies Blaauw" userId="S::mil.blaauw@noorderpoort.nl::c9c2ae09-2ada-43d1-bdd9-bbf7d3f2e3b9" providerId="AD" clId="Web-{05C4804B-AB26-A3B8-921F-CF091F57D6DF}" dt="2020-11-02T13:37:22.838" v="11" actId="20577"/>
          <ac:spMkLst>
            <pc:docMk/>
            <pc:sldMk cId="2931771959" sldId="257"/>
            <ac:spMk id="3" creationId="{488910FC-CB82-4AA7-B63F-F579CF3D49D6}"/>
          </ac:spMkLst>
        </pc:spChg>
      </pc:sldChg>
    </pc:docChg>
  </pc:docChgLst>
  <pc:docChgLst>
    <pc:chgData name="Marlies Blaauw" userId="c9c2ae09-2ada-43d1-bdd9-bbf7d3f2e3b9" providerId="ADAL" clId="{9DEF2594-E0CC-40F7-8E7B-55D916AEEA2E}"/>
    <pc:docChg chg="custSel modSld">
      <pc:chgData name="Marlies Blaauw" userId="c9c2ae09-2ada-43d1-bdd9-bbf7d3f2e3b9" providerId="ADAL" clId="{9DEF2594-E0CC-40F7-8E7B-55D916AEEA2E}" dt="2020-05-12T14:47:55.890" v="1371" actId="20577"/>
      <pc:docMkLst>
        <pc:docMk/>
      </pc:docMkLst>
      <pc:sldChg chg="addSp modSp">
        <pc:chgData name="Marlies Blaauw" userId="c9c2ae09-2ada-43d1-bdd9-bbf7d3f2e3b9" providerId="ADAL" clId="{9DEF2594-E0CC-40F7-8E7B-55D916AEEA2E}" dt="2020-05-11T10:43:27.998" v="106" actId="1076"/>
        <pc:sldMkLst>
          <pc:docMk/>
          <pc:sldMk cId="3753198601" sldId="256"/>
        </pc:sldMkLst>
        <pc:spChg chg="add mod">
          <ac:chgData name="Marlies Blaauw" userId="c9c2ae09-2ada-43d1-bdd9-bbf7d3f2e3b9" providerId="ADAL" clId="{9DEF2594-E0CC-40F7-8E7B-55D916AEEA2E}" dt="2020-05-11T10:43:27.998" v="106" actId="1076"/>
          <ac:spMkLst>
            <pc:docMk/>
            <pc:sldMk cId="3753198601" sldId="256"/>
            <ac:spMk id="4" creationId="{A0D122AE-88CE-42A9-89E9-5E8723486F62}"/>
          </ac:spMkLst>
        </pc:spChg>
      </pc:sldChg>
      <pc:sldChg chg="modSp">
        <pc:chgData name="Marlies Blaauw" userId="c9c2ae09-2ada-43d1-bdd9-bbf7d3f2e3b9" providerId="ADAL" clId="{9DEF2594-E0CC-40F7-8E7B-55D916AEEA2E}" dt="2020-05-11T10:57:14.724" v="879" actId="20577"/>
        <pc:sldMkLst>
          <pc:docMk/>
          <pc:sldMk cId="2931771959" sldId="257"/>
        </pc:sldMkLst>
        <pc:spChg chg="mod">
          <ac:chgData name="Marlies Blaauw" userId="c9c2ae09-2ada-43d1-bdd9-bbf7d3f2e3b9" providerId="ADAL" clId="{9DEF2594-E0CC-40F7-8E7B-55D916AEEA2E}" dt="2020-05-11T10:57:14.724" v="879" actId="20577"/>
          <ac:spMkLst>
            <pc:docMk/>
            <pc:sldMk cId="2931771959" sldId="257"/>
            <ac:spMk id="3" creationId="{488910FC-CB82-4AA7-B63F-F579CF3D49D6}"/>
          </ac:spMkLst>
        </pc:spChg>
      </pc:sldChg>
      <pc:sldChg chg="modSp">
        <pc:chgData name="Marlies Blaauw" userId="c9c2ae09-2ada-43d1-bdd9-bbf7d3f2e3b9" providerId="ADAL" clId="{9DEF2594-E0CC-40F7-8E7B-55D916AEEA2E}" dt="2020-05-12T14:47:55.890" v="1371" actId="20577"/>
        <pc:sldMkLst>
          <pc:docMk/>
          <pc:sldMk cId="274887472" sldId="259"/>
        </pc:sldMkLst>
        <pc:spChg chg="mod">
          <ac:chgData name="Marlies Blaauw" userId="c9c2ae09-2ada-43d1-bdd9-bbf7d3f2e3b9" providerId="ADAL" clId="{9DEF2594-E0CC-40F7-8E7B-55D916AEEA2E}" dt="2020-05-12T14:47:55.890" v="1371" actId="20577"/>
          <ac:spMkLst>
            <pc:docMk/>
            <pc:sldMk cId="274887472" sldId="259"/>
            <ac:spMk id="3" creationId="{B5FD46EA-7D19-48EB-9E3D-34F2C14E9111}"/>
          </ac:spMkLst>
        </pc:spChg>
      </pc:sldChg>
      <pc:sldChg chg="modSp">
        <pc:chgData name="Marlies Blaauw" userId="c9c2ae09-2ada-43d1-bdd9-bbf7d3f2e3b9" providerId="ADAL" clId="{9DEF2594-E0CC-40F7-8E7B-55D916AEEA2E}" dt="2020-05-11T11:01:45.719" v="1020" actId="14100"/>
        <pc:sldMkLst>
          <pc:docMk/>
          <pc:sldMk cId="1426696370" sldId="261"/>
        </pc:sldMkLst>
        <pc:spChg chg="mod">
          <ac:chgData name="Marlies Blaauw" userId="c9c2ae09-2ada-43d1-bdd9-bbf7d3f2e3b9" providerId="ADAL" clId="{9DEF2594-E0CC-40F7-8E7B-55D916AEEA2E}" dt="2020-05-11T11:01:45.719" v="1020" actId="14100"/>
          <ac:spMkLst>
            <pc:docMk/>
            <pc:sldMk cId="1426696370" sldId="261"/>
            <ac:spMk id="8" creationId="{33E8732A-C8AA-4166-A752-A40FA61D4CDB}"/>
          </ac:spMkLst>
        </pc:spChg>
        <pc:spChg chg="mod">
          <ac:chgData name="Marlies Blaauw" userId="c9c2ae09-2ada-43d1-bdd9-bbf7d3f2e3b9" providerId="ADAL" clId="{9DEF2594-E0CC-40F7-8E7B-55D916AEEA2E}" dt="2020-05-11T11:01:37.705" v="1018" actId="14100"/>
          <ac:spMkLst>
            <pc:docMk/>
            <pc:sldMk cId="1426696370" sldId="261"/>
            <ac:spMk id="10" creationId="{B5ACB03D-F188-49AA-BDD1-A16A0F11FADE}"/>
          </ac:spMkLst>
        </pc:spChg>
        <pc:spChg chg="mod">
          <ac:chgData name="Marlies Blaauw" userId="c9c2ae09-2ada-43d1-bdd9-bbf7d3f2e3b9" providerId="ADAL" clId="{9DEF2594-E0CC-40F7-8E7B-55D916AEEA2E}" dt="2020-05-11T11:01:41.333" v="1019" actId="14100"/>
          <ac:spMkLst>
            <pc:docMk/>
            <pc:sldMk cId="1426696370" sldId="261"/>
            <ac:spMk id="11" creationId="{83655EC1-AD09-4A20-9B6C-636C92AFA3AA}"/>
          </ac:spMkLst>
        </pc:spChg>
        <pc:spChg chg="mod">
          <ac:chgData name="Marlies Blaauw" userId="c9c2ae09-2ada-43d1-bdd9-bbf7d3f2e3b9" providerId="ADAL" clId="{9DEF2594-E0CC-40F7-8E7B-55D916AEEA2E}" dt="2020-05-11T10:58:42.775" v="924" actId="14100"/>
          <ac:spMkLst>
            <pc:docMk/>
            <pc:sldMk cId="1426696370" sldId="261"/>
            <ac:spMk id="13" creationId="{662164BD-9098-4339-80AC-AF5472697F34}"/>
          </ac:spMkLst>
        </pc:spChg>
        <pc:picChg chg="mod">
          <ac:chgData name="Marlies Blaauw" userId="c9c2ae09-2ada-43d1-bdd9-bbf7d3f2e3b9" providerId="ADAL" clId="{9DEF2594-E0CC-40F7-8E7B-55D916AEEA2E}" dt="2020-05-11T11:01:27.407" v="1015" actId="1076"/>
          <ac:picMkLst>
            <pc:docMk/>
            <pc:sldMk cId="1426696370" sldId="261"/>
            <ac:picMk id="7" creationId="{3A43FCCE-313B-466F-9261-CD0E6CE9A3DB}"/>
          </ac:picMkLst>
        </pc:picChg>
      </pc:sldChg>
      <pc:sldChg chg="modSp">
        <pc:chgData name="Marlies Blaauw" userId="c9c2ae09-2ada-43d1-bdd9-bbf7d3f2e3b9" providerId="ADAL" clId="{9DEF2594-E0CC-40F7-8E7B-55D916AEEA2E}" dt="2020-05-11T10:42:08.314" v="2" actId="1076"/>
        <pc:sldMkLst>
          <pc:docMk/>
          <pc:sldMk cId="4206055866" sldId="262"/>
        </pc:sldMkLst>
        <pc:picChg chg="mod">
          <ac:chgData name="Marlies Blaauw" userId="c9c2ae09-2ada-43d1-bdd9-bbf7d3f2e3b9" providerId="ADAL" clId="{9DEF2594-E0CC-40F7-8E7B-55D916AEEA2E}" dt="2020-05-11T10:42:08.314" v="2" actId="1076"/>
          <ac:picMkLst>
            <pc:docMk/>
            <pc:sldMk cId="4206055866" sldId="262"/>
            <ac:picMk id="4" creationId="{DEF4D1FA-D6CA-473F-BD90-E402FDBED7BB}"/>
          </ac:picMkLst>
        </pc:picChg>
      </pc:sldChg>
      <pc:sldChg chg="modSp">
        <pc:chgData name="Marlies Blaauw" userId="c9c2ae09-2ada-43d1-bdd9-bbf7d3f2e3b9" providerId="ADAL" clId="{9DEF2594-E0CC-40F7-8E7B-55D916AEEA2E}" dt="2020-05-11T10:55:34.132" v="825" actId="5793"/>
        <pc:sldMkLst>
          <pc:docMk/>
          <pc:sldMk cId="3602874635" sldId="265"/>
        </pc:sldMkLst>
        <pc:spChg chg="mod">
          <ac:chgData name="Marlies Blaauw" userId="c9c2ae09-2ada-43d1-bdd9-bbf7d3f2e3b9" providerId="ADAL" clId="{9DEF2594-E0CC-40F7-8E7B-55D916AEEA2E}" dt="2020-05-11T10:50:38.645" v="117" actId="20577"/>
          <ac:spMkLst>
            <pc:docMk/>
            <pc:sldMk cId="3602874635" sldId="265"/>
            <ac:spMk id="2" creationId="{51FB00DB-E8ED-4255-A6E8-CA572A6EBAD8}"/>
          </ac:spMkLst>
        </pc:spChg>
        <pc:spChg chg="mod">
          <ac:chgData name="Marlies Blaauw" userId="c9c2ae09-2ada-43d1-bdd9-bbf7d3f2e3b9" providerId="ADAL" clId="{9DEF2594-E0CC-40F7-8E7B-55D916AEEA2E}" dt="2020-05-11T10:55:34.132" v="825" actId="5793"/>
          <ac:spMkLst>
            <pc:docMk/>
            <pc:sldMk cId="3602874635" sldId="265"/>
            <ac:spMk id="3" creationId="{EAFDDBE8-D469-471D-9F31-7566F3F6A2E7}"/>
          </ac:spMkLst>
        </pc:spChg>
      </pc:sldChg>
      <pc:sldChg chg="modSp">
        <pc:chgData name="Marlies Blaauw" userId="c9c2ae09-2ada-43d1-bdd9-bbf7d3f2e3b9" providerId="ADAL" clId="{9DEF2594-E0CC-40F7-8E7B-55D916AEEA2E}" dt="2020-05-11T11:05:03.899" v="1365" actId="20577"/>
        <pc:sldMkLst>
          <pc:docMk/>
          <pc:sldMk cId="271915668" sldId="266"/>
        </pc:sldMkLst>
        <pc:spChg chg="mod">
          <ac:chgData name="Marlies Blaauw" userId="c9c2ae09-2ada-43d1-bdd9-bbf7d3f2e3b9" providerId="ADAL" clId="{9DEF2594-E0CC-40F7-8E7B-55D916AEEA2E}" dt="2020-05-11T10:58:10.255" v="904" actId="20577"/>
          <ac:spMkLst>
            <pc:docMk/>
            <pc:sldMk cId="271915668" sldId="266"/>
            <ac:spMk id="2" creationId="{8C5ABF62-7E5E-482D-89F9-B83BB07A5536}"/>
          </ac:spMkLst>
        </pc:spChg>
        <pc:spChg chg="mod">
          <ac:chgData name="Marlies Blaauw" userId="c9c2ae09-2ada-43d1-bdd9-bbf7d3f2e3b9" providerId="ADAL" clId="{9DEF2594-E0CC-40F7-8E7B-55D916AEEA2E}" dt="2020-05-11T11:05:03.899" v="1365" actId="20577"/>
          <ac:spMkLst>
            <pc:docMk/>
            <pc:sldMk cId="271915668" sldId="266"/>
            <ac:spMk id="3" creationId="{B4F4BD65-06C4-4175-835E-DDBDD0429DA2}"/>
          </ac:spMkLst>
        </pc:spChg>
      </pc:sldChg>
    </pc:docChg>
  </pc:docChgLst>
  <pc:docChgLst>
    <pc:chgData name="Wietse Fopma" userId="0a769943-bc47-4320-8416-2ae1a335b242" providerId="ADAL" clId="{683B6FDE-FB15-406C-9C0C-DC911FEB01D0}"/>
    <pc:docChg chg="undo custSel addSld delSld modSld sldOrd">
      <pc:chgData name="Wietse Fopma" userId="0a769943-bc47-4320-8416-2ae1a335b242" providerId="ADAL" clId="{683B6FDE-FB15-406C-9C0C-DC911FEB01D0}" dt="2021-06-25T10:23:13.661" v="816" actId="20577"/>
      <pc:docMkLst>
        <pc:docMk/>
      </pc:docMkLst>
      <pc:sldChg chg="ord modNotesTx">
        <pc:chgData name="Wietse Fopma" userId="0a769943-bc47-4320-8416-2ae1a335b242" providerId="ADAL" clId="{683B6FDE-FB15-406C-9C0C-DC911FEB01D0}" dt="2021-06-25T10:03:26.433" v="308" actId="20577"/>
        <pc:sldMkLst>
          <pc:docMk/>
          <pc:sldMk cId="528052629" sldId="268"/>
        </pc:sldMkLst>
      </pc:sldChg>
      <pc:sldChg chg="modSp mod">
        <pc:chgData name="Wietse Fopma" userId="0a769943-bc47-4320-8416-2ae1a335b242" providerId="ADAL" clId="{683B6FDE-FB15-406C-9C0C-DC911FEB01D0}" dt="2021-06-25T10:23:13.661" v="816" actId="20577"/>
        <pc:sldMkLst>
          <pc:docMk/>
          <pc:sldMk cId="3911087464" sldId="274"/>
        </pc:sldMkLst>
        <pc:spChg chg="mod">
          <ac:chgData name="Wietse Fopma" userId="0a769943-bc47-4320-8416-2ae1a335b242" providerId="ADAL" clId="{683B6FDE-FB15-406C-9C0C-DC911FEB01D0}" dt="2021-06-25T10:23:13.661" v="816" actId="20577"/>
          <ac:spMkLst>
            <pc:docMk/>
            <pc:sldMk cId="3911087464" sldId="274"/>
            <ac:spMk id="3" creationId="{5BA6CD3F-0E0D-4E88-B127-B90EF59A8D8B}"/>
          </ac:spMkLst>
        </pc:spChg>
      </pc:sldChg>
      <pc:sldChg chg="del">
        <pc:chgData name="Wietse Fopma" userId="0a769943-bc47-4320-8416-2ae1a335b242" providerId="ADAL" clId="{683B6FDE-FB15-406C-9C0C-DC911FEB01D0}" dt="2021-06-25T09:46:08.551" v="0" actId="47"/>
        <pc:sldMkLst>
          <pc:docMk/>
          <pc:sldMk cId="4002341937" sldId="275"/>
        </pc:sldMkLst>
      </pc:sldChg>
      <pc:sldChg chg="modSp mod modAnim modNotesTx">
        <pc:chgData name="Wietse Fopma" userId="0a769943-bc47-4320-8416-2ae1a335b242" providerId="ADAL" clId="{683B6FDE-FB15-406C-9C0C-DC911FEB01D0}" dt="2021-06-25T10:05:44.778" v="427"/>
        <pc:sldMkLst>
          <pc:docMk/>
          <pc:sldMk cId="3614069535" sldId="278"/>
        </pc:sldMkLst>
        <pc:spChg chg="mod">
          <ac:chgData name="Wietse Fopma" userId="0a769943-bc47-4320-8416-2ae1a335b242" providerId="ADAL" clId="{683B6FDE-FB15-406C-9C0C-DC911FEB01D0}" dt="2021-06-25T10:05:26.714" v="424" actId="13926"/>
          <ac:spMkLst>
            <pc:docMk/>
            <pc:sldMk cId="3614069535" sldId="278"/>
            <ac:spMk id="3" creationId="{BABA1042-CE44-482B-B668-91F3FF0EFF28}"/>
          </ac:spMkLst>
        </pc:spChg>
      </pc:sldChg>
      <pc:sldChg chg="del">
        <pc:chgData name="Wietse Fopma" userId="0a769943-bc47-4320-8416-2ae1a335b242" providerId="ADAL" clId="{683B6FDE-FB15-406C-9C0C-DC911FEB01D0}" dt="2021-06-25T10:02:02.407" v="301" actId="47"/>
        <pc:sldMkLst>
          <pc:docMk/>
          <pc:sldMk cId="4200850055" sldId="279"/>
        </pc:sldMkLst>
      </pc:sldChg>
      <pc:sldChg chg="modSp mod modNotesTx">
        <pc:chgData name="Wietse Fopma" userId="0a769943-bc47-4320-8416-2ae1a335b242" providerId="ADAL" clId="{683B6FDE-FB15-406C-9C0C-DC911FEB01D0}" dt="2021-06-25T10:16:23.263" v="708" actId="20577"/>
        <pc:sldMkLst>
          <pc:docMk/>
          <pc:sldMk cId="1396243866" sldId="280"/>
        </pc:sldMkLst>
        <pc:spChg chg="mod">
          <ac:chgData name="Wietse Fopma" userId="0a769943-bc47-4320-8416-2ae1a335b242" providerId="ADAL" clId="{683B6FDE-FB15-406C-9C0C-DC911FEB01D0}" dt="2021-06-25T10:16:23.263" v="708" actId="20577"/>
          <ac:spMkLst>
            <pc:docMk/>
            <pc:sldMk cId="1396243866" sldId="280"/>
            <ac:spMk id="2" creationId="{BC660B84-74C5-4D9F-8658-9FDDB767AC70}"/>
          </ac:spMkLst>
        </pc:spChg>
      </pc:sldChg>
      <pc:sldChg chg="modSp new mod modAnim">
        <pc:chgData name="Wietse Fopma" userId="0a769943-bc47-4320-8416-2ae1a335b242" providerId="ADAL" clId="{683B6FDE-FB15-406C-9C0C-DC911FEB01D0}" dt="2021-06-25T09:57:39.577" v="300"/>
        <pc:sldMkLst>
          <pc:docMk/>
          <pc:sldMk cId="4031487770" sldId="294"/>
        </pc:sldMkLst>
        <pc:spChg chg="mod">
          <ac:chgData name="Wietse Fopma" userId="0a769943-bc47-4320-8416-2ae1a335b242" providerId="ADAL" clId="{683B6FDE-FB15-406C-9C0C-DC911FEB01D0}" dt="2021-06-25T09:50:43.516" v="7" actId="20577"/>
          <ac:spMkLst>
            <pc:docMk/>
            <pc:sldMk cId="4031487770" sldId="294"/>
            <ac:spMk id="2" creationId="{98CE57A7-DEB7-45E2-B4BC-E8294DF49DC6}"/>
          </ac:spMkLst>
        </pc:spChg>
        <pc:spChg chg="mod">
          <ac:chgData name="Wietse Fopma" userId="0a769943-bc47-4320-8416-2ae1a335b242" providerId="ADAL" clId="{683B6FDE-FB15-406C-9C0C-DC911FEB01D0}" dt="2021-06-25T09:52:12.431" v="294" actId="20577"/>
          <ac:spMkLst>
            <pc:docMk/>
            <pc:sldMk cId="4031487770" sldId="294"/>
            <ac:spMk id="3" creationId="{63816553-3328-48C2-A61C-8DABF21841F6}"/>
          </ac:spMkLst>
        </pc:spChg>
      </pc:sldChg>
      <pc:sldChg chg="modSp new mod">
        <pc:chgData name="Wietse Fopma" userId="0a769943-bc47-4320-8416-2ae1a335b242" providerId="ADAL" clId="{683B6FDE-FB15-406C-9C0C-DC911FEB01D0}" dt="2021-06-25T10:19:46.803" v="767" actId="20577"/>
        <pc:sldMkLst>
          <pc:docMk/>
          <pc:sldMk cId="1861289245" sldId="295"/>
        </pc:sldMkLst>
        <pc:spChg chg="mod">
          <ac:chgData name="Wietse Fopma" userId="0a769943-bc47-4320-8416-2ae1a335b242" providerId="ADAL" clId="{683B6FDE-FB15-406C-9C0C-DC911FEB01D0}" dt="2021-06-25T10:19:39.090" v="729" actId="20577"/>
          <ac:spMkLst>
            <pc:docMk/>
            <pc:sldMk cId="1861289245" sldId="295"/>
            <ac:spMk id="2" creationId="{E223CF10-0CF2-416B-B3EE-8963C08AE925}"/>
          </ac:spMkLst>
        </pc:spChg>
        <pc:spChg chg="mod">
          <ac:chgData name="Wietse Fopma" userId="0a769943-bc47-4320-8416-2ae1a335b242" providerId="ADAL" clId="{683B6FDE-FB15-406C-9C0C-DC911FEB01D0}" dt="2021-06-25T10:19:46.803" v="767" actId="20577"/>
          <ac:spMkLst>
            <pc:docMk/>
            <pc:sldMk cId="1861289245" sldId="295"/>
            <ac:spMk id="3" creationId="{33000CFD-768C-4E66-9F81-0A3F01E71019}"/>
          </ac:spMkLst>
        </pc:spChg>
      </pc:sldChg>
      <pc:sldChg chg="modSp new mod">
        <pc:chgData name="Wietse Fopma" userId="0a769943-bc47-4320-8416-2ae1a335b242" providerId="ADAL" clId="{683B6FDE-FB15-406C-9C0C-DC911FEB01D0}" dt="2021-06-25T10:20:50.447" v="787" actId="20577"/>
        <pc:sldMkLst>
          <pc:docMk/>
          <pc:sldMk cId="2134293195" sldId="296"/>
        </pc:sldMkLst>
        <pc:spChg chg="mod">
          <ac:chgData name="Wietse Fopma" userId="0a769943-bc47-4320-8416-2ae1a335b242" providerId="ADAL" clId="{683B6FDE-FB15-406C-9C0C-DC911FEB01D0}" dt="2021-06-25T10:20:34.308" v="784" actId="20577"/>
          <ac:spMkLst>
            <pc:docMk/>
            <pc:sldMk cId="2134293195" sldId="296"/>
            <ac:spMk id="2" creationId="{8B0C94CE-CFEF-417E-AF71-D1E3CAD6C9CC}"/>
          </ac:spMkLst>
        </pc:spChg>
        <pc:spChg chg="mod">
          <ac:chgData name="Wietse Fopma" userId="0a769943-bc47-4320-8416-2ae1a335b242" providerId="ADAL" clId="{683B6FDE-FB15-406C-9C0C-DC911FEB01D0}" dt="2021-06-25T10:20:50.447" v="787" actId="20577"/>
          <ac:spMkLst>
            <pc:docMk/>
            <pc:sldMk cId="2134293195" sldId="296"/>
            <ac:spMk id="3" creationId="{1F21391C-1545-4F8A-9A6D-1A9DFC86415D}"/>
          </ac:spMkLst>
        </pc:spChg>
      </pc:sldChg>
    </pc:docChg>
  </pc:docChgLst>
  <pc:docChgLst>
    <pc:chgData name="Marlies Blaauw" userId="c9c2ae09-2ada-43d1-bdd9-bbf7d3f2e3b9" providerId="ADAL" clId="{BEAE2606-31F3-4B56-8F12-C9A0560F46E3}"/>
    <pc:docChg chg="undo custSel addSld delSld modSld">
      <pc:chgData name="Marlies Blaauw" userId="c9c2ae09-2ada-43d1-bdd9-bbf7d3f2e3b9" providerId="ADAL" clId="{BEAE2606-31F3-4B56-8F12-C9A0560F46E3}" dt="2020-11-03T20:49:19.194" v="7658" actId="2696"/>
      <pc:docMkLst>
        <pc:docMk/>
      </pc:docMkLst>
      <pc:sldChg chg="addSp add del">
        <pc:chgData name="Marlies Blaauw" userId="c9c2ae09-2ada-43d1-bdd9-bbf7d3f2e3b9" providerId="ADAL" clId="{BEAE2606-31F3-4B56-8F12-C9A0560F46E3}" dt="2020-11-03T20:49:19.194" v="7658" actId="2696"/>
        <pc:sldMkLst>
          <pc:docMk/>
          <pc:sldMk cId="3753198601" sldId="256"/>
        </pc:sldMkLst>
        <pc:picChg chg="add">
          <ac:chgData name="Marlies Blaauw" userId="c9c2ae09-2ada-43d1-bdd9-bbf7d3f2e3b9" providerId="ADAL" clId="{BEAE2606-31F3-4B56-8F12-C9A0560F46E3}" dt="2020-11-03T17:45:39.022" v="567"/>
          <ac:picMkLst>
            <pc:docMk/>
            <pc:sldMk cId="3753198601" sldId="256"/>
            <ac:picMk id="4" creationId="{72F02FC7-1F1B-4D61-8E8E-B7C67BA7B1B8}"/>
          </ac:picMkLst>
        </pc:picChg>
        <pc:picChg chg="add">
          <ac:chgData name="Marlies Blaauw" userId="c9c2ae09-2ada-43d1-bdd9-bbf7d3f2e3b9" providerId="ADAL" clId="{BEAE2606-31F3-4B56-8F12-C9A0560F46E3}" dt="2020-11-03T17:45:39.022" v="567"/>
          <ac:picMkLst>
            <pc:docMk/>
            <pc:sldMk cId="3753198601" sldId="256"/>
            <ac:picMk id="5" creationId="{5280C878-31E2-4B22-9AAF-4BEE4ED7E06A}"/>
          </ac:picMkLst>
        </pc:picChg>
      </pc:sldChg>
      <pc:sldChg chg="addSp modSp">
        <pc:chgData name="Marlies Blaauw" userId="c9c2ae09-2ada-43d1-bdd9-bbf7d3f2e3b9" providerId="ADAL" clId="{BEAE2606-31F3-4B56-8F12-C9A0560F46E3}" dt="2020-11-03T19:42:45.260" v="6569" actId="20577"/>
        <pc:sldMkLst>
          <pc:docMk/>
          <pc:sldMk cId="2931771959" sldId="257"/>
        </pc:sldMkLst>
        <pc:spChg chg="mod">
          <ac:chgData name="Marlies Blaauw" userId="c9c2ae09-2ada-43d1-bdd9-bbf7d3f2e3b9" providerId="ADAL" clId="{BEAE2606-31F3-4B56-8F12-C9A0560F46E3}" dt="2020-11-03T19:42:45.260" v="6569" actId="20577"/>
          <ac:spMkLst>
            <pc:docMk/>
            <pc:sldMk cId="2931771959" sldId="257"/>
            <ac:spMk id="3" creationId="{488910FC-CB82-4AA7-B63F-F579CF3D49D6}"/>
          </ac:spMkLst>
        </pc:spChg>
        <pc:picChg chg="add">
          <ac:chgData name="Marlies Blaauw" userId="c9c2ae09-2ada-43d1-bdd9-bbf7d3f2e3b9" providerId="ADAL" clId="{BEAE2606-31F3-4B56-8F12-C9A0560F46E3}" dt="2020-11-03T17:45:41.234" v="568"/>
          <ac:picMkLst>
            <pc:docMk/>
            <pc:sldMk cId="2931771959" sldId="257"/>
            <ac:picMk id="4" creationId="{7F82E7E8-F0EC-43CF-8D63-DA6F1E2C2E24}"/>
          </ac:picMkLst>
        </pc:picChg>
        <pc:picChg chg="add">
          <ac:chgData name="Marlies Blaauw" userId="c9c2ae09-2ada-43d1-bdd9-bbf7d3f2e3b9" providerId="ADAL" clId="{BEAE2606-31F3-4B56-8F12-C9A0560F46E3}" dt="2020-11-03T17:45:41.234" v="568"/>
          <ac:picMkLst>
            <pc:docMk/>
            <pc:sldMk cId="2931771959" sldId="257"/>
            <ac:picMk id="5" creationId="{2B53548B-88E7-4DDD-9207-313B8B377C06}"/>
          </ac:picMkLst>
        </pc:picChg>
      </pc:sldChg>
      <pc:sldChg chg="addSp del">
        <pc:chgData name="Marlies Blaauw" userId="c9c2ae09-2ada-43d1-bdd9-bbf7d3f2e3b9" providerId="ADAL" clId="{BEAE2606-31F3-4B56-8F12-C9A0560F46E3}" dt="2020-11-03T18:41:04.396" v="1966" actId="2696"/>
        <pc:sldMkLst>
          <pc:docMk/>
          <pc:sldMk cId="1371197630" sldId="258"/>
        </pc:sldMkLst>
        <pc:picChg chg="add">
          <ac:chgData name="Marlies Blaauw" userId="c9c2ae09-2ada-43d1-bdd9-bbf7d3f2e3b9" providerId="ADAL" clId="{BEAE2606-31F3-4B56-8F12-C9A0560F46E3}" dt="2020-11-03T17:46:07.986" v="583"/>
          <ac:picMkLst>
            <pc:docMk/>
            <pc:sldMk cId="1371197630" sldId="258"/>
            <ac:picMk id="5" creationId="{94715529-A633-4420-AB8D-B34BC2F2C0D9}"/>
          </ac:picMkLst>
        </pc:picChg>
        <pc:picChg chg="add">
          <ac:chgData name="Marlies Blaauw" userId="c9c2ae09-2ada-43d1-bdd9-bbf7d3f2e3b9" providerId="ADAL" clId="{BEAE2606-31F3-4B56-8F12-C9A0560F46E3}" dt="2020-11-03T17:46:07.986" v="583"/>
          <ac:picMkLst>
            <pc:docMk/>
            <pc:sldMk cId="1371197630" sldId="258"/>
            <ac:picMk id="6" creationId="{7C7E81F2-0328-44F3-8C96-82B8DC0B7435}"/>
          </ac:picMkLst>
        </pc:picChg>
      </pc:sldChg>
      <pc:sldChg chg="addSp del">
        <pc:chgData name="Marlies Blaauw" userId="c9c2ae09-2ada-43d1-bdd9-bbf7d3f2e3b9" providerId="ADAL" clId="{BEAE2606-31F3-4B56-8F12-C9A0560F46E3}" dt="2020-11-03T18:41:02.469" v="1965" actId="2696"/>
        <pc:sldMkLst>
          <pc:docMk/>
          <pc:sldMk cId="1426696370" sldId="261"/>
        </pc:sldMkLst>
        <pc:picChg chg="add">
          <ac:chgData name="Marlies Blaauw" userId="c9c2ae09-2ada-43d1-bdd9-bbf7d3f2e3b9" providerId="ADAL" clId="{BEAE2606-31F3-4B56-8F12-C9A0560F46E3}" dt="2020-11-03T17:46:06.443" v="582"/>
          <ac:picMkLst>
            <pc:docMk/>
            <pc:sldMk cId="1426696370" sldId="261"/>
            <ac:picMk id="18" creationId="{F5748F22-2413-4084-AA10-59C480DA2DA1}"/>
          </ac:picMkLst>
        </pc:picChg>
        <pc:picChg chg="add">
          <ac:chgData name="Marlies Blaauw" userId="c9c2ae09-2ada-43d1-bdd9-bbf7d3f2e3b9" providerId="ADAL" clId="{BEAE2606-31F3-4B56-8F12-C9A0560F46E3}" dt="2020-11-03T17:46:06.443" v="582"/>
          <ac:picMkLst>
            <pc:docMk/>
            <pc:sldMk cId="1426696370" sldId="261"/>
            <ac:picMk id="19" creationId="{E066CE08-B031-4027-97AE-11443305089C}"/>
          </ac:picMkLst>
        </pc:picChg>
      </pc:sldChg>
      <pc:sldChg chg="modSp add">
        <pc:chgData name="Marlies Blaauw" userId="c9c2ae09-2ada-43d1-bdd9-bbf7d3f2e3b9" providerId="ADAL" clId="{BEAE2606-31F3-4B56-8F12-C9A0560F46E3}" dt="2020-11-03T19:22:25.560" v="6331" actId="20577"/>
        <pc:sldMkLst>
          <pc:docMk/>
          <pc:sldMk cId="193690998" sldId="267"/>
        </pc:sldMkLst>
        <pc:spChg chg="mod">
          <ac:chgData name="Marlies Blaauw" userId="c9c2ae09-2ada-43d1-bdd9-bbf7d3f2e3b9" providerId="ADAL" clId="{BEAE2606-31F3-4B56-8F12-C9A0560F46E3}" dt="2020-11-03T19:22:25.560" v="6331" actId="20577"/>
          <ac:spMkLst>
            <pc:docMk/>
            <pc:sldMk cId="193690998" sldId="267"/>
            <ac:spMk id="3" creationId="{4D7056EB-615F-476C-8987-FED4DCAE96C1}"/>
          </ac:spMkLst>
        </pc:spChg>
      </pc:sldChg>
      <pc:sldChg chg="addSp delSp modSp del">
        <pc:chgData name="Marlies Blaauw" userId="c9c2ae09-2ada-43d1-bdd9-bbf7d3f2e3b9" providerId="ADAL" clId="{BEAE2606-31F3-4B56-8F12-C9A0560F46E3}" dt="2020-11-03T19:09:31.399" v="4577" actId="2696"/>
        <pc:sldMkLst>
          <pc:docMk/>
          <pc:sldMk cId="527941026" sldId="267"/>
        </pc:sldMkLst>
        <pc:spChg chg="mod">
          <ac:chgData name="Marlies Blaauw" userId="c9c2ae09-2ada-43d1-bdd9-bbf7d3f2e3b9" providerId="ADAL" clId="{BEAE2606-31F3-4B56-8F12-C9A0560F46E3}" dt="2020-11-03T18:38:45.577" v="1964" actId="20577"/>
          <ac:spMkLst>
            <pc:docMk/>
            <pc:sldMk cId="527941026" sldId="267"/>
            <ac:spMk id="2" creationId="{CA92A6A0-8799-402F-ACCB-41CEB012C26C}"/>
          </ac:spMkLst>
        </pc:spChg>
        <pc:spChg chg="mod">
          <ac:chgData name="Marlies Blaauw" userId="c9c2ae09-2ada-43d1-bdd9-bbf7d3f2e3b9" providerId="ADAL" clId="{BEAE2606-31F3-4B56-8F12-C9A0560F46E3}" dt="2020-11-03T19:07:51.340" v="4467" actId="27636"/>
          <ac:spMkLst>
            <pc:docMk/>
            <pc:sldMk cId="527941026" sldId="267"/>
            <ac:spMk id="3" creationId="{4D7056EB-615F-476C-8987-FED4DCAE96C1}"/>
          </ac:spMkLst>
        </pc:spChg>
        <pc:spChg chg="add del mod">
          <ac:chgData name="Marlies Blaauw" userId="c9c2ae09-2ada-43d1-bdd9-bbf7d3f2e3b9" providerId="ADAL" clId="{BEAE2606-31F3-4B56-8F12-C9A0560F46E3}" dt="2020-11-03T19:05:58.871" v="4191"/>
          <ac:spMkLst>
            <pc:docMk/>
            <pc:sldMk cId="527941026" sldId="267"/>
            <ac:spMk id="6" creationId="{2A888698-E25A-4B1B-810E-1932E1FE7B5A}"/>
          </ac:spMkLst>
        </pc:spChg>
        <pc:spChg chg="add del mod">
          <ac:chgData name="Marlies Blaauw" userId="c9c2ae09-2ada-43d1-bdd9-bbf7d3f2e3b9" providerId="ADAL" clId="{BEAE2606-31F3-4B56-8F12-C9A0560F46E3}" dt="2020-11-03T19:06:17.155" v="4193" actId="767"/>
          <ac:spMkLst>
            <pc:docMk/>
            <pc:sldMk cId="527941026" sldId="267"/>
            <ac:spMk id="7" creationId="{23EABDDE-EA78-4DA4-B773-88BCA4525979}"/>
          </ac:spMkLst>
        </pc:spChg>
        <pc:picChg chg="add">
          <ac:chgData name="Marlies Blaauw" userId="c9c2ae09-2ada-43d1-bdd9-bbf7d3f2e3b9" providerId="ADAL" clId="{BEAE2606-31F3-4B56-8F12-C9A0560F46E3}" dt="2020-11-03T17:45:47.636" v="572"/>
          <ac:picMkLst>
            <pc:docMk/>
            <pc:sldMk cId="527941026" sldId="267"/>
            <ac:picMk id="4" creationId="{211CB991-4F33-48A6-9E64-9AF8FAB55454}"/>
          </ac:picMkLst>
        </pc:picChg>
        <pc:picChg chg="add">
          <ac:chgData name="Marlies Blaauw" userId="c9c2ae09-2ada-43d1-bdd9-bbf7d3f2e3b9" providerId="ADAL" clId="{BEAE2606-31F3-4B56-8F12-C9A0560F46E3}" dt="2020-11-03T17:45:47.636" v="572"/>
          <ac:picMkLst>
            <pc:docMk/>
            <pc:sldMk cId="527941026" sldId="267"/>
            <ac:picMk id="5" creationId="{D2B64DA1-7615-48F1-A0C1-1C4409065B14}"/>
          </ac:picMkLst>
        </pc:picChg>
      </pc:sldChg>
      <pc:sldChg chg="addSp delSp">
        <pc:chgData name="Marlies Blaauw" userId="c9c2ae09-2ada-43d1-bdd9-bbf7d3f2e3b9" providerId="ADAL" clId="{BEAE2606-31F3-4B56-8F12-C9A0560F46E3}" dt="2020-11-03T17:46:00.808" v="578"/>
        <pc:sldMkLst>
          <pc:docMk/>
          <pc:sldMk cId="528052629" sldId="268"/>
        </pc:sldMkLst>
        <pc:picChg chg="add del">
          <ac:chgData name="Marlies Blaauw" userId="c9c2ae09-2ada-43d1-bdd9-bbf7d3f2e3b9" providerId="ADAL" clId="{BEAE2606-31F3-4B56-8F12-C9A0560F46E3}" dt="2020-11-03T17:45:57.904" v="577" actId="478"/>
          <ac:picMkLst>
            <pc:docMk/>
            <pc:sldMk cId="528052629" sldId="268"/>
            <ac:picMk id="9" creationId="{E65584F3-0664-49BC-8DE0-250C23C6D2FB}"/>
          </ac:picMkLst>
        </pc:picChg>
        <pc:picChg chg="add del">
          <ac:chgData name="Marlies Blaauw" userId="c9c2ae09-2ada-43d1-bdd9-bbf7d3f2e3b9" providerId="ADAL" clId="{BEAE2606-31F3-4B56-8F12-C9A0560F46E3}" dt="2020-11-03T17:45:57.904" v="577" actId="478"/>
          <ac:picMkLst>
            <pc:docMk/>
            <pc:sldMk cId="528052629" sldId="268"/>
            <ac:picMk id="12" creationId="{589E85B8-2AE5-4CB5-B30E-D933A01EB583}"/>
          </ac:picMkLst>
        </pc:picChg>
        <pc:picChg chg="add">
          <ac:chgData name="Marlies Blaauw" userId="c9c2ae09-2ada-43d1-bdd9-bbf7d3f2e3b9" providerId="ADAL" clId="{BEAE2606-31F3-4B56-8F12-C9A0560F46E3}" dt="2020-11-03T17:46:00.808" v="578"/>
          <ac:picMkLst>
            <pc:docMk/>
            <pc:sldMk cId="528052629" sldId="268"/>
            <ac:picMk id="13" creationId="{0B62DA31-E815-40CD-ADF8-79682D03ACC1}"/>
          </ac:picMkLst>
        </pc:picChg>
        <pc:picChg chg="add">
          <ac:chgData name="Marlies Blaauw" userId="c9c2ae09-2ada-43d1-bdd9-bbf7d3f2e3b9" providerId="ADAL" clId="{BEAE2606-31F3-4B56-8F12-C9A0560F46E3}" dt="2020-11-03T17:46:00.808" v="578"/>
          <ac:picMkLst>
            <pc:docMk/>
            <pc:sldMk cId="528052629" sldId="268"/>
            <ac:picMk id="14" creationId="{2F122A7D-E578-4C6D-ADCE-037327FB239A}"/>
          </ac:picMkLst>
        </pc:picChg>
      </pc:sldChg>
      <pc:sldChg chg="addSp modNotesTx">
        <pc:chgData name="Marlies Blaauw" userId="c9c2ae09-2ada-43d1-bdd9-bbf7d3f2e3b9" providerId="ADAL" clId="{BEAE2606-31F3-4B56-8F12-C9A0560F46E3}" dt="2020-11-03T17:45:44.859" v="571"/>
        <pc:sldMkLst>
          <pc:docMk/>
          <pc:sldMk cId="989035820" sldId="269"/>
        </pc:sldMkLst>
        <pc:picChg chg="add">
          <ac:chgData name="Marlies Blaauw" userId="c9c2ae09-2ada-43d1-bdd9-bbf7d3f2e3b9" providerId="ADAL" clId="{BEAE2606-31F3-4B56-8F12-C9A0560F46E3}" dt="2020-11-03T17:45:44.859" v="571"/>
          <ac:picMkLst>
            <pc:docMk/>
            <pc:sldMk cId="989035820" sldId="269"/>
            <ac:picMk id="7" creationId="{3BD67610-C0BA-4EA1-801B-5F0FB7DC088E}"/>
          </ac:picMkLst>
        </pc:picChg>
        <pc:picChg chg="add">
          <ac:chgData name="Marlies Blaauw" userId="c9c2ae09-2ada-43d1-bdd9-bbf7d3f2e3b9" providerId="ADAL" clId="{BEAE2606-31F3-4B56-8F12-C9A0560F46E3}" dt="2020-11-03T17:45:44.859" v="571"/>
          <ac:picMkLst>
            <pc:docMk/>
            <pc:sldMk cId="989035820" sldId="269"/>
            <ac:picMk id="8" creationId="{25938358-EDE7-4422-9866-B5A7D3B575B7}"/>
          </ac:picMkLst>
        </pc:picChg>
      </pc:sldChg>
      <pc:sldChg chg="addSp del">
        <pc:chgData name="Marlies Blaauw" userId="c9c2ae09-2ada-43d1-bdd9-bbf7d3f2e3b9" providerId="ADAL" clId="{BEAE2606-31F3-4B56-8F12-C9A0560F46E3}" dt="2020-11-03T19:41:43.087" v="6459" actId="2696"/>
        <pc:sldMkLst>
          <pc:docMk/>
          <pc:sldMk cId="923643933" sldId="270"/>
        </pc:sldMkLst>
        <pc:picChg chg="add">
          <ac:chgData name="Marlies Blaauw" userId="c9c2ae09-2ada-43d1-bdd9-bbf7d3f2e3b9" providerId="ADAL" clId="{BEAE2606-31F3-4B56-8F12-C9A0560F46E3}" dt="2020-11-03T17:46:15.850" v="586"/>
          <ac:picMkLst>
            <pc:docMk/>
            <pc:sldMk cId="923643933" sldId="270"/>
            <ac:picMk id="4" creationId="{941AE7DE-299E-4F7F-9833-E3518CC2092B}"/>
          </ac:picMkLst>
        </pc:picChg>
        <pc:picChg chg="add">
          <ac:chgData name="Marlies Blaauw" userId="c9c2ae09-2ada-43d1-bdd9-bbf7d3f2e3b9" providerId="ADAL" clId="{BEAE2606-31F3-4B56-8F12-C9A0560F46E3}" dt="2020-11-03T17:46:15.850" v="586"/>
          <ac:picMkLst>
            <pc:docMk/>
            <pc:sldMk cId="923643933" sldId="270"/>
            <ac:picMk id="5" creationId="{B4E193B9-C996-4B6D-9162-7A313C89C2D3}"/>
          </ac:picMkLst>
        </pc:picChg>
      </pc:sldChg>
      <pc:sldChg chg="addSp del">
        <pc:chgData name="Marlies Blaauw" userId="c9c2ae09-2ada-43d1-bdd9-bbf7d3f2e3b9" providerId="ADAL" clId="{BEAE2606-31F3-4B56-8F12-C9A0560F46E3}" dt="2020-11-03T18:41:04.862" v="1967" actId="2696"/>
        <pc:sldMkLst>
          <pc:docMk/>
          <pc:sldMk cId="2199240771" sldId="271"/>
        </pc:sldMkLst>
        <pc:picChg chg="add">
          <ac:chgData name="Marlies Blaauw" userId="c9c2ae09-2ada-43d1-bdd9-bbf7d3f2e3b9" providerId="ADAL" clId="{BEAE2606-31F3-4B56-8F12-C9A0560F46E3}" dt="2020-11-03T17:46:09.231" v="584"/>
          <ac:picMkLst>
            <pc:docMk/>
            <pc:sldMk cId="2199240771" sldId="271"/>
            <ac:picMk id="5" creationId="{A8AFDA66-F707-408C-9A03-F9FE4DA34434}"/>
          </ac:picMkLst>
        </pc:picChg>
        <pc:picChg chg="add">
          <ac:chgData name="Marlies Blaauw" userId="c9c2ae09-2ada-43d1-bdd9-bbf7d3f2e3b9" providerId="ADAL" clId="{BEAE2606-31F3-4B56-8F12-C9A0560F46E3}" dt="2020-11-03T17:46:09.231" v="584"/>
          <ac:picMkLst>
            <pc:docMk/>
            <pc:sldMk cId="2199240771" sldId="271"/>
            <ac:picMk id="6" creationId="{D680C1DB-1F8B-4D4C-87EB-0DEBB6DC57F7}"/>
          </ac:picMkLst>
        </pc:picChg>
      </pc:sldChg>
      <pc:sldChg chg="addSp del">
        <pc:chgData name="Marlies Blaauw" userId="c9c2ae09-2ada-43d1-bdd9-bbf7d3f2e3b9" providerId="ADAL" clId="{BEAE2606-31F3-4B56-8F12-C9A0560F46E3}" dt="2020-11-03T18:41:05.695" v="1968" actId="2696"/>
        <pc:sldMkLst>
          <pc:docMk/>
          <pc:sldMk cId="590764818" sldId="273"/>
        </pc:sldMkLst>
        <pc:picChg chg="add">
          <ac:chgData name="Marlies Blaauw" userId="c9c2ae09-2ada-43d1-bdd9-bbf7d3f2e3b9" providerId="ADAL" clId="{BEAE2606-31F3-4B56-8F12-C9A0560F46E3}" dt="2020-11-03T17:46:10.032" v="585"/>
          <ac:picMkLst>
            <pc:docMk/>
            <pc:sldMk cId="590764818" sldId="273"/>
            <ac:picMk id="4" creationId="{ADEA0871-3454-4B22-8143-4E23E877B789}"/>
          </ac:picMkLst>
        </pc:picChg>
        <pc:picChg chg="add">
          <ac:chgData name="Marlies Blaauw" userId="c9c2ae09-2ada-43d1-bdd9-bbf7d3f2e3b9" providerId="ADAL" clId="{BEAE2606-31F3-4B56-8F12-C9A0560F46E3}" dt="2020-11-03T17:46:10.032" v="585"/>
          <ac:picMkLst>
            <pc:docMk/>
            <pc:sldMk cId="590764818" sldId="273"/>
            <ac:picMk id="5" creationId="{20EDAE08-CD1B-4520-888B-77C9D09F24E4}"/>
          </ac:picMkLst>
        </pc:picChg>
      </pc:sldChg>
      <pc:sldChg chg="addSp delSp modSp">
        <pc:chgData name="Marlies Blaauw" userId="c9c2ae09-2ada-43d1-bdd9-bbf7d3f2e3b9" providerId="ADAL" clId="{BEAE2606-31F3-4B56-8F12-C9A0560F46E3}" dt="2020-11-03T19:58:50.842" v="7655" actId="6549"/>
        <pc:sldMkLst>
          <pc:docMk/>
          <pc:sldMk cId="3911087464" sldId="274"/>
        </pc:sldMkLst>
        <pc:spChg chg="mod">
          <ac:chgData name="Marlies Blaauw" userId="c9c2ae09-2ada-43d1-bdd9-bbf7d3f2e3b9" providerId="ADAL" clId="{BEAE2606-31F3-4B56-8F12-C9A0560F46E3}" dt="2020-11-03T19:58:50.842" v="7655" actId="6549"/>
          <ac:spMkLst>
            <pc:docMk/>
            <pc:sldMk cId="3911087464" sldId="274"/>
            <ac:spMk id="3" creationId="{5BA6CD3F-0E0D-4E88-B127-B90EF59A8D8B}"/>
          </ac:spMkLst>
        </pc:spChg>
        <pc:picChg chg="add">
          <ac:chgData name="Marlies Blaauw" userId="c9c2ae09-2ada-43d1-bdd9-bbf7d3f2e3b9" providerId="ADAL" clId="{BEAE2606-31F3-4B56-8F12-C9A0560F46E3}" dt="2020-11-03T17:46:16.985" v="587"/>
          <ac:picMkLst>
            <pc:docMk/>
            <pc:sldMk cId="3911087464" sldId="274"/>
            <ac:picMk id="4" creationId="{0C39B6D5-F309-45EA-974E-CF90B8C3EBDC}"/>
          </ac:picMkLst>
        </pc:picChg>
        <pc:picChg chg="add">
          <ac:chgData name="Marlies Blaauw" userId="c9c2ae09-2ada-43d1-bdd9-bbf7d3f2e3b9" providerId="ADAL" clId="{BEAE2606-31F3-4B56-8F12-C9A0560F46E3}" dt="2020-11-03T17:46:16.985" v="587"/>
          <ac:picMkLst>
            <pc:docMk/>
            <pc:sldMk cId="3911087464" sldId="274"/>
            <ac:picMk id="5" creationId="{74D9BD26-8C59-47CE-9081-36979B817FE8}"/>
          </ac:picMkLst>
        </pc:picChg>
        <pc:picChg chg="add del">
          <ac:chgData name="Marlies Blaauw" userId="c9c2ae09-2ada-43d1-bdd9-bbf7d3f2e3b9" providerId="ADAL" clId="{BEAE2606-31F3-4B56-8F12-C9A0560F46E3}" dt="2020-11-03T19:56:20.129" v="7292"/>
          <ac:picMkLst>
            <pc:docMk/>
            <pc:sldMk cId="3911087464" sldId="274"/>
            <ac:picMk id="6" creationId="{991AC997-EB95-4526-A6FB-57636C8FF827}"/>
          </ac:picMkLst>
        </pc:picChg>
        <pc:picChg chg="add del">
          <ac:chgData name="Marlies Blaauw" userId="c9c2ae09-2ada-43d1-bdd9-bbf7d3f2e3b9" providerId="ADAL" clId="{BEAE2606-31F3-4B56-8F12-C9A0560F46E3}" dt="2020-11-03T19:56:20.129" v="7292"/>
          <ac:picMkLst>
            <pc:docMk/>
            <pc:sldMk cId="3911087464" sldId="274"/>
            <ac:picMk id="7" creationId="{44AB5CF6-6F27-4D41-8417-41F8FEC70849}"/>
          </ac:picMkLst>
        </pc:picChg>
      </pc:sldChg>
      <pc:sldChg chg="addSp">
        <pc:chgData name="Marlies Blaauw" userId="c9c2ae09-2ada-43d1-bdd9-bbf7d3f2e3b9" providerId="ADAL" clId="{BEAE2606-31F3-4B56-8F12-C9A0560F46E3}" dt="2020-11-03T17:45:42.191" v="569"/>
        <pc:sldMkLst>
          <pc:docMk/>
          <pc:sldMk cId="4002341937" sldId="275"/>
        </pc:sldMkLst>
        <pc:picChg chg="add">
          <ac:chgData name="Marlies Blaauw" userId="c9c2ae09-2ada-43d1-bdd9-bbf7d3f2e3b9" providerId="ADAL" clId="{BEAE2606-31F3-4B56-8F12-C9A0560F46E3}" dt="2020-11-03T17:45:42.191" v="569"/>
          <ac:picMkLst>
            <pc:docMk/>
            <pc:sldMk cId="4002341937" sldId="275"/>
            <ac:picMk id="4" creationId="{B91AE9F9-1ECE-4842-8836-06CFBE5B4868}"/>
          </ac:picMkLst>
        </pc:picChg>
        <pc:picChg chg="add">
          <ac:chgData name="Marlies Blaauw" userId="c9c2ae09-2ada-43d1-bdd9-bbf7d3f2e3b9" providerId="ADAL" clId="{BEAE2606-31F3-4B56-8F12-C9A0560F46E3}" dt="2020-11-03T17:45:42.191" v="569"/>
          <ac:picMkLst>
            <pc:docMk/>
            <pc:sldMk cId="4002341937" sldId="275"/>
            <ac:picMk id="5" creationId="{D1A14BD6-79ED-472D-A364-8CF4E8FC3A32}"/>
          </ac:picMkLst>
        </pc:picChg>
      </pc:sldChg>
      <pc:sldChg chg="addSp">
        <pc:chgData name="Marlies Blaauw" userId="c9c2ae09-2ada-43d1-bdd9-bbf7d3f2e3b9" providerId="ADAL" clId="{BEAE2606-31F3-4B56-8F12-C9A0560F46E3}" dt="2020-11-03T17:45:43.364" v="570"/>
        <pc:sldMkLst>
          <pc:docMk/>
          <pc:sldMk cId="4231840170" sldId="276"/>
        </pc:sldMkLst>
        <pc:picChg chg="add">
          <ac:chgData name="Marlies Blaauw" userId="c9c2ae09-2ada-43d1-bdd9-bbf7d3f2e3b9" providerId="ADAL" clId="{BEAE2606-31F3-4B56-8F12-C9A0560F46E3}" dt="2020-11-03T17:45:43.364" v="570"/>
          <ac:picMkLst>
            <pc:docMk/>
            <pc:sldMk cId="4231840170" sldId="276"/>
            <ac:picMk id="4" creationId="{BDF02C63-1761-4F8B-9AEC-1BE65F0D8847}"/>
          </ac:picMkLst>
        </pc:picChg>
        <pc:picChg chg="add">
          <ac:chgData name="Marlies Blaauw" userId="c9c2ae09-2ada-43d1-bdd9-bbf7d3f2e3b9" providerId="ADAL" clId="{BEAE2606-31F3-4B56-8F12-C9A0560F46E3}" dt="2020-11-03T17:45:43.364" v="570"/>
          <ac:picMkLst>
            <pc:docMk/>
            <pc:sldMk cId="4231840170" sldId="276"/>
            <ac:picMk id="5" creationId="{53CB37C3-1B84-41AA-9D9E-752529CAE956}"/>
          </ac:picMkLst>
        </pc:picChg>
      </pc:sldChg>
      <pc:sldChg chg="addSp">
        <pc:chgData name="Marlies Blaauw" userId="c9c2ae09-2ada-43d1-bdd9-bbf7d3f2e3b9" providerId="ADAL" clId="{BEAE2606-31F3-4B56-8F12-C9A0560F46E3}" dt="2020-11-03T17:45:48.335" v="573"/>
        <pc:sldMkLst>
          <pc:docMk/>
          <pc:sldMk cId="3577396293" sldId="277"/>
        </pc:sldMkLst>
        <pc:picChg chg="add">
          <ac:chgData name="Marlies Blaauw" userId="c9c2ae09-2ada-43d1-bdd9-bbf7d3f2e3b9" providerId="ADAL" clId="{BEAE2606-31F3-4B56-8F12-C9A0560F46E3}" dt="2020-11-03T17:45:48.335" v="573"/>
          <ac:picMkLst>
            <pc:docMk/>
            <pc:sldMk cId="3577396293" sldId="277"/>
            <ac:picMk id="4" creationId="{879BB8C5-A32A-4826-A6FC-9C4BDAB5D952}"/>
          </ac:picMkLst>
        </pc:picChg>
        <pc:picChg chg="add">
          <ac:chgData name="Marlies Blaauw" userId="c9c2ae09-2ada-43d1-bdd9-bbf7d3f2e3b9" providerId="ADAL" clId="{BEAE2606-31F3-4B56-8F12-C9A0560F46E3}" dt="2020-11-03T17:45:48.335" v="573"/>
          <ac:picMkLst>
            <pc:docMk/>
            <pc:sldMk cId="3577396293" sldId="277"/>
            <ac:picMk id="5" creationId="{487502DB-915F-467D-AD0F-8EEF5C85A21F}"/>
          </ac:picMkLst>
        </pc:picChg>
      </pc:sldChg>
      <pc:sldChg chg="addSp modSp add">
        <pc:chgData name="Marlies Blaauw" userId="c9c2ae09-2ada-43d1-bdd9-bbf7d3f2e3b9" providerId="ADAL" clId="{BEAE2606-31F3-4B56-8F12-C9A0560F46E3}" dt="2020-11-03T17:45:49.240" v="574"/>
        <pc:sldMkLst>
          <pc:docMk/>
          <pc:sldMk cId="3614069535" sldId="278"/>
        </pc:sldMkLst>
        <pc:spChg chg="mod">
          <ac:chgData name="Marlies Blaauw" userId="c9c2ae09-2ada-43d1-bdd9-bbf7d3f2e3b9" providerId="ADAL" clId="{BEAE2606-31F3-4B56-8F12-C9A0560F46E3}" dt="2020-11-03T17:33:42.442" v="38" actId="14100"/>
          <ac:spMkLst>
            <pc:docMk/>
            <pc:sldMk cId="3614069535" sldId="278"/>
            <ac:spMk id="2" creationId="{3AB01801-ADCE-472F-8944-0F1AB0CDC1BC}"/>
          </ac:spMkLst>
        </pc:spChg>
        <pc:spChg chg="mod">
          <ac:chgData name="Marlies Blaauw" userId="c9c2ae09-2ada-43d1-bdd9-bbf7d3f2e3b9" providerId="ADAL" clId="{BEAE2606-31F3-4B56-8F12-C9A0560F46E3}" dt="2020-11-03T17:36:24.768" v="500" actId="20577"/>
          <ac:spMkLst>
            <pc:docMk/>
            <pc:sldMk cId="3614069535" sldId="278"/>
            <ac:spMk id="3" creationId="{BABA1042-CE44-482B-B668-91F3FF0EFF28}"/>
          </ac:spMkLst>
        </pc:spChg>
        <pc:picChg chg="add">
          <ac:chgData name="Marlies Blaauw" userId="c9c2ae09-2ada-43d1-bdd9-bbf7d3f2e3b9" providerId="ADAL" clId="{BEAE2606-31F3-4B56-8F12-C9A0560F46E3}" dt="2020-11-03T17:45:49.240" v="574"/>
          <ac:picMkLst>
            <pc:docMk/>
            <pc:sldMk cId="3614069535" sldId="278"/>
            <ac:picMk id="4" creationId="{821A52BC-54B3-4160-BEE9-3A8EF1F262B4}"/>
          </ac:picMkLst>
        </pc:picChg>
        <pc:picChg chg="add">
          <ac:chgData name="Marlies Blaauw" userId="c9c2ae09-2ada-43d1-bdd9-bbf7d3f2e3b9" providerId="ADAL" clId="{BEAE2606-31F3-4B56-8F12-C9A0560F46E3}" dt="2020-11-03T17:45:49.240" v="574"/>
          <ac:picMkLst>
            <pc:docMk/>
            <pc:sldMk cId="3614069535" sldId="278"/>
            <ac:picMk id="5" creationId="{3E2BBC8C-340E-493C-B3C8-F1BABE231995}"/>
          </ac:picMkLst>
        </pc:picChg>
      </pc:sldChg>
      <pc:sldChg chg="addSp modSp add">
        <pc:chgData name="Marlies Blaauw" userId="c9c2ae09-2ada-43d1-bdd9-bbf7d3f2e3b9" providerId="ADAL" clId="{BEAE2606-31F3-4B56-8F12-C9A0560F46E3}" dt="2020-11-03T17:45:50.883" v="575"/>
        <pc:sldMkLst>
          <pc:docMk/>
          <pc:sldMk cId="4200850055" sldId="279"/>
        </pc:sldMkLst>
        <pc:spChg chg="mod">
          <ac:chgData name="Marlies Blaauw" userId="c9c2ae09-2ada-43d1-bdd9-bbf7d3f2e3b9" providerId="ADAL" clId="{BEAE2606-31F3-4B56-8F12-C9A0560F46E3}" dt="2020-11-03T17:38:09.187" v="524" actId="20577"/>
          <ac:spMkLst>
            <pc:docMk/>
            <pc:sldMk cId="4200850055" sldId="279"/>
            <ac:spMk id="2" creationId="{3254380F-90A7-4B77-BA55-E7B9181B40A5}"/>
          </ac:spMkLst>
        </pc:spChg>
        <pc:spChg chg="mod">
          <ac:chgData name="Marlies Blaauw" userId="c9c2ae09-2ada-43d1-bdd9-bbf7d3f2e3b9" providerId="ADAL" clId="{BEAE2606-31F3-4B56-8F12-C9A0560F46E3}" dt="2020-11-03T17:38:53.272" v="536" actId="20577"/>
          <ac:spMkLst>
            <pc:docMk/>
            <pc:sldMk cId="4200850055" sldId="279"/>
            <ac:spMk id="3" creationId="{BCAE7564-7BA9-4E2F-B82C-4E53C93C4A0F}"/>
          </ac:spMkLst>
        </pc:spChg>
        <pc:picChg chg="add">
          <ac:chgData name="Marlies Blaauw" userId="c9c2ae09-2ada-43d1-bdd9-bbf7d3f2e3b9" providerId="ADAL" clId="{BEAE2606-31F3-4B56-8F12-C9A0560F46E3}" dt="2020-11-03T17:45:50.883" v="575"/>
          <ac:picMkLst>
            <pc:docMk/>
            <pc:sldMk cId="4200850055" sldId="279"/>
            <ac:picMk id="4" creationId="{1C003722-12CA-4ADC-8F78-15DB835F9C40}"/>
          </ac:picMkLst>
        </pc:picChg>
        <pc:picChg chg="add">
          <ac:chgData name="Marlies Blaauw" userId="c9c2ae09-2ada-43d1-bdd9-bbf7d3f2e3b9" providerId="ADAL" clId="{BEAE2606-31F3-4B56-8F12-C9A0560F46E3}" dt="2020-11-03T17:45:50.883" v="575"/>
          <ac:picMkLst>
            <pc:docMk/>
            <pc:sldMk cId="4200850055" sldId="279"/>
            <ac:picMk id="5" creationId="{56F0A3C1-E0A0-4021-8BB2-52F55B214863}"/>
          </ac:picMkLst>
        </pc:picChg>
      </pc:sldChg>
      <pc:sldChg chg="addSp delSp modSp add">
        <pc:chgData name="Marlies Blaauw" userId="c9c2ae09-2ada-43d1-bdd9-bbf7d3f2e3b9" providerId="ADAL" clId="{BEAE2606-31F3-4B56-8F12-C9A0560F46E3}" dt="2020-11-03T17:46:03.117" v="579"/>
        <pc:sldMkLst>
          <pc:docMk/>
          <pc:sldMk cId="1396243866" sldId="280"/>
        </pc:sldMkLst>
        <pc:spChg chg="mod">
          <ac:chgData name="Marlies Blaauw" userId="c9c2ae09-2ada-43d1-bdd9-bbf7d3f2e3b9" providerId="ADAL" clId="{BEAE2606-31F3-4B56-8F12-C9A0560F46E3}" dt="2020-11-03T17:44:50.680" v="564" actId="6549"/>
          <ac:spMkLst>
            <pc:docMk/>
            <pc:sldMk cId="1396243866" sldId="280"/>
            <ac:spMk id="2" creationId="{BC660B84-74C5-4D9F-8658-9FDDB767AC70}"/>
          </ac:spMkLst>
        </pc:spChg>
        <pc:spChg chg="del">
          <ac:chgData name="Marlies Blaauw" userId="c9c2ae09-2ada-43d1-bdd9-bbf7d3f2e3b9" providerId="ADAL" clId="{BEAE2606-31F3-4B56-8F12-C9A0560F46E3}" dt="2020-11-03T17:41:01.433" v="542"/>
          <ac:spMkLst>
            <pc:docMk/>
            <pc:sldMk cId="1396243866" sldId="280"/>
            <ac:spMk id="3" creationId="{FCFD3D05-0EC4-48EC-92DC-57C989D5D54C}"/>
          </ac:spMkLst>
        </pc:spChg>
        <pc:picChg chg="add mod">
          <ac:chgData name="Marlies Blaauw" userId="c9c2ae09-2ada-43d1-bdd9-bbf7d3f2e3b9" providerId="ADAL" clId="{BEAE2606-31F3-4B56-8F12-C9A0560F46E3}" dt="2020-11-03T17:41:14.562" v="547" actId="1076"/>
          <ac:picMkLst>
            <pc:docMk/>
            <pc:sldMk cId="1396243866" sldId="280"/>
            <ac:picMk id="4" creationId="{73735C06-044E-4162-98AB-871748453DF3}"/>
          </ac:picMkLst>
        </pc:picChg>
        <pc:picChg chg="add">
          <ac:chgData name="Marlies Blaauw" userId="c9c2ae09-2ada-43d1-bdd9-bbf7d3f2e3b9" providerId="ADAL" clId="{BEAE2606-31F3-4B56-8F12-C9A0560F46E3}" dt="2020-11-03T17:46:03.117" v="579"/>
          <ac:picMkLst>
            <pc:docMk/>
            <pc:sldMk cId="1396243866" sldId="280"/>
            <ac:picMk id="5" creationId="{435BEEB0-0BD0-4681-BE9C-57D0AD3906DA}"/>
          </ac:picMkLst>
        </pc:picChg>
        <pc:picChg chg="add">
          <ac:chgData name="Marlies Blaauw" userId="c9c2ae09-2ada-43d1-bdd9-bbf7d3f2e3b9" providerId="ADAL" clId="{BEAE2606-31F3-4B56-8F12-C9A0560F46E3}" dt="2020-11-03T17:46:03.117" v="579"/>
          <ac:picMkLst>
            <pc:docMk/>
            <pc:sldMk cId="1396243866" sldId="280"/>
            <ac:picMk id="6" creationId="{D0EC0EC4-4F84-4608-B29B-6B9062357199}"/>
          </ac:picMkLst>
        </pc:picChg>
      </pc:sldChg>
      <pc:sldChg chg="addSp delSp modSp add">
        <pc:chgData name="Marlies Blaauw" userId="c9c2ae09-2ada-43d1-bdd9-bbf7d3f2e3b9" providerId="ADAL" clId="{BEAE2606-31F3-4B56-8F12-C9A0560F46E3}" dt="2020-11-03T19:55:00.199" v="7280" actId="20577"/>
        <pc:sldMkLst>
          <pc:docMk/>
          <pc:sldMk cId="3071836421" sldId="281"/>
        </pc:sldMkLst>
        <pc:spChg chg="mod">
          <ac:chgData name="Marlies Blaauw" userId="c9c2ae09-2ada-43d1-bdd9-bbf7d3f2e3b9" providerId="ADAL" clId="{BEAE2606-31F3-4B56-8F12-C9A0560F46E3}" dt="2020-11-03T19:10:43.889" v="4626" actId="20577"/>
          <ac:spMkLst>
            <pc:docMk/>
            <pc:sldMk cId="3071836421" sldId="281"/>
            <ac:spMk id="2" creationId="{DC30C5E4-F0F5-40F2-840A-FF1733972338}"/>
          </ac:spMkLst>
        </pc:spChg>
        <pc:spChg chg="mod">
          <ac:chgData name="Marlies Blaauw" userId="c9c2ae09-2ada-43d1-bdd9-bbf7d3f2e3b9" providerId="ADAL" clId="{BEAE2606-31F3-4B56-8F12-C9A0560F46E3}" dt="2020-11-03T19:55:00.199" v="7280" actId="20577"/>
          <ac:spMkLst>
            <pc:docMk/>
            <pc:sldMk cId="3071836421" sldId="281"/>
            <ac:spMk id="3" creationId="{24EF3870-72F1-4E75-952B-1A847C2CED34}"/>
          </ac:spMkLst>
        </pc:spChg>
        <pc:picChg chg="add del mod modCrop">
          <ac:chgData name="Marlies Blaauw" userId="c9c2ae09-2ada-43d1-bdd9-bbf7d3f2e3b9" providerId="ADAL" clId="{BEAE2606-31F3-4B56-8F12-C9A0560F46E3}" dt="2020-11-03T17:44:53.593" v="565" actId="478"/>
          <ac:picMkLst>
            <pc:docMk/>
            <pc:sldMk cId="3071836421" sldId="281"/>
            <ac:picMk id="4" creationId="{B2068667-6C91-48BA-95DF-4243842E44CB}"/>
          </ac:picMkLst>
        </pc:picChg>
        <pc:picChg chg="add">
          <ac:chgData name="Marlies Blaauw" userId="c9c2ae09-2ada-43d1-bdd9-bbf7d3f2e3b9" providerId="ADAL" clId="{BEAE2606-31F3-4B56-8F12-C9A0560F46E3}" dt="2020-11-03T17:46:03.960" v="580"/>
          <ac:picMkLst>
            <pc:docMk/>
            <pc:sldMk cId="3071836421" sldId="281"/>
            <ac:picMk id="5" creationId="{52A58008-A565-49B2-B621-6322F85D7597}"/>
          </ac:picMkLst>
        </pc:picChg>
        <pc:picChg chg="add">
          <ac:chgData name="Marlies Blaauw" userId="c9c2ae09-2ada-43d1-bdd9-bbf7d3f2e3b9" providerId="ADAL" clId="{BEAE2606-31F3-4B56-8F12-C9A0560F46E3}" dt="2020-11-03T17:46:03.960" v="580"/>
          <ac:picMkLst>
            <pc:docMk/>
            <pc:sldMk cId="3071836421" sldId="281"/>
            <ac:picMk id="6" creationId="{176D32E8-739F-4DB4-9136-2B29683A635B}"/>
          </ac:picMkLst>
        </pc:picChg>
      </pc:sldChg>
      <pc:sldChg chg="addSp modSp add">
        <pc:chgData name="Marlies Blaauw" userId="c9c2ae09-2ada-43d1-bdd9-bbf7d3f2e3b9" providerId="ADAL" clId="{BEAE2606-31F3-4B56-8F12-C9A0560F46E3}" dt="2020-11-03T19:53:22.987" v="7174" actId="20577"/>
        <pc:sldMkLst>
          <pc:docMk/>
          <pc:sldMk cId="3052399474" sldId="282"/>
        </pc:sldMkLst>
        <pc:spChg chg="mod">
          <ac:chgData name="Marlies Blaauw" userId="c9c2ae09-2ada-43d1-bdd9-bbf7d3f2e3b9" providerId="ADAL" clId="{BEAE2606-31F3-4B56-8F12-C9A0560F46E3}" dt="2020-11-03T19:53:22.987" v="7174" actId="20577"/>
          <ac:spMkLst>
            <pc:docMk/>
            <pc:sldMk cId="3052399474" sldId="282"/>
            <ac:spMk id="2" creationId="{A922B6D1-9903-40EC-9B59-FC72CCBEFC47}"/>
          </ac:spMkLst>
        </pc:spChg>
        <pc:picChg chg="add">
          <ac:chgData name="Marlies Blaauw" userId="c9c2ae09-2ada-43d1-bdd9-bbf7d3f2e3b9" providerId="ADAL" clId="{BEAE2606-31F3-4B56-8F12-C9A0560F46E3}" dt="2020-11-03T17:46:05.459" v="581"/>
          <ac:picMkLst>
            <pc:docMk/>
            <pc:sldMk cId="3052399474" sldId="282"/>
            <ac:picMk id="4" creationId="{6FBDA27D-3E7D-4A26-B551-9C8E3234C16D}"/>
          </ac:picMkLst>
        </pc:picChg>
        <pc:picChg chg="add">
          <ac:chgData name="Marlies Blaauw" userId="c9c2ae09-2ada-43d1-bdd9-bbf7d3f2e3b9" providerId="ADAL" clId="{BEAE2606-31F3-4B56-8F12-C9A0560F46E3}" dt="2020-11-03T17:46:05.459" v="581"/>
          <ac:picMkLst>
            <pc:docMk/>
            <pc:sldMk cId="3052399474" sldId="282"/>
            <ac:picMk id="5" creationId="{B1B513AC-2B1A-4BDF-BE7B-32183D2E0913}"/>
          </ac:picMkLst>
        </pc:picChg>
      </pc:sldChg>
      <pc:sldChg chg="add">
        <pc:chgData name="Marlies Blaauw" userId="c9c2ae09-2ada-43d1-bdd9-bbf7d3f2e3b9" providerId="ADAL" clId="{BEAE2606-31F3-4B56-8F12-C9A0560F46E3}" dt="2020-11-03T19:09:36.659" v="4578"/>
        <pc:sldMkLst>
          <pc:docMk/>
          <pc:sldMk cId="2710502462" sldId="283"/>
        </pc:sldMkLst>
      </pc:sldChg>
      <pc:sldChg chg="modSp add del">
        <pc:chgData name="Marlies Blaauw" userId="c9c2ae09-2ada-43d1-bdd9-bbf7d3f2e3b9" providerId="ADAL" clId="{BEAE2606-31F3-4B56-8F12-C9A0560F46E3}" dt="2020-11-03T19:09:31.399" v="4576" actId="2696"/>
        <pc:sldMkLst>
          <pc:docMk/>
          <pc:sldMk cId="4063682153" sldId="283"/>
        </pc:sldMkLst>
        <pc:spChg chg="mod">
          <ac:chgData name="Marlies Blaauw" userId="c9c2ae09-2ada-43d1-bdd9-bbf7d3f2e3b9" providerId="ADAL" clId="{BEAE2606-31F3-4B56-8F12-C9A0560F46E3}" dt="2020-11-03T19:09:03.490" v="4574"/>
          <ac:spMkLst>
            <pc:docMk/>
            <pc:sldMk cId="4063682153" sldId="283"/>
            <ac:spMk id="2" creationId="{6A0681C1-140A-4C14-8A5A-F248D0035072}"/>
          </ac:spMkLst>
        </pc:spChg>
        <pc:spChg chg="mod">
          <ac:chgData name="Marlies Blaauw" userId="c9c2ae09-2ada-43d1-bdd9-bbf7d3f2e3b9" providerId="ADAL" clId="{BEAE2606-31F3-4B56-8F12-C9A0560F46E3}" dt="2020-11-03T19:09:00.388" v="4573" actId="20577"/>
          <ac:spMkLst>
            <pc:docMk/>
            <pc:sldMk cId="4063682153" sldId="283"/>
            <ac:spMk id="3" creationId="{48CD1291-8383-42C2-8163-A98EC37DCD51}"/>
          </ac:spMkLst>
        </pc:spChg>
      </pc:sldChg>
      <pc:sldChg chg="modSp add">
        <pc:chgData name="Marlies Blaauw" userId="c9c2ae09-2ada-43d1-bdd9-bbf7d3f2e3b9" providerId="ADAL" clId="{BEAE2606-31F3-4B56-8F12-C9A0560F46E3}" dt="2020-11-03T19:42:09.110" v="6503" actId="20577"/>
        <pc:sldMkLst>
          <pc:docMk/>
          <pc:sldMk cId="1836738979" sldId="284"/>
        </pc:sldMkLst>
        <pc:spChg chg="mod">
          <ac:chgData name="Marlies Blaauw" userId="c9c2ae09-2ada-43d1-bdd9-bbf7d3f2e3b9" providerId="ADAL" clId="{BEAE2606-31F3-4B56-8F12-C9A0560F46E3}" dt="2020-11-03T19:42:02.558" v="6470" actId="20577"/>
          <ac:spMkLst>
            <pc:docMk/>
            <pc:sldMk cId="1836738979" sldId="284"/>
            <ac:spMk id="2" creationId="{AC5AB73F-E8DA-4F28-8862-7D1BDEA32F40}"/>
          </ac:spMkLst>
        </pc:spChg>
        <pc:spChg chg="mod">
          <ac:chgData name="Marlies Blaauw" userId="c9c2ae09-2ada-43d1-bdd9-bbf7d3f2e3b9" providerId="ADAL" clId="{BEAE2606-31F3-4B56-8F12-C9A0560F46E3}" dt="2020-11-03T19:42:09.110" v="6503" actId="20577"/>
          <ac:spMkLst>
            <pc:docMk/>
            <pc:sldMk cId="1836738979" sldId="284"/>
            <ac:spMk id="3" creationId="{A676062B-F875-454A-BCF7-787C793C9F44}"/>
          </ac:spMkLst>
        </pc:spChg>
      </pc:sldChg>
      <pc:sldChg chg="add del">
        <pc:chgData name="Marlies Blaauw" userId="c9c2ae09-2ada-43d1-bdd9-bbf7d3f2e3b9" providerId="ADAL" clId="{BEAE2606-31F3-4B56-8F12-C9A0560F46E3}" dt="2020-11-03T19:09:47.360" v="4579" actId="2696"/>
        <pc:sldMkLst>
          <pc:docMk/>
          <pc:sldMk cId="3135474109" sldId="284"/>
        </pc:sldMkLst>
      </pc:sldChg>
      <pc:sldChg chg="addSp modSp add">
        <pc:chgData name="Marlies Blaauw" userId="c9c2ae09-2ada-43d1-bdd9-bbf7d3f2e3b9" providerId="ADAL" clId="{BEAE2606-31F3-4B56-8F12-C9A0560F46E3}" dt="2020-11-03T19:56:17.404" v="7290"/>
        <pc:sldMkLst>
          <pc:docMk/>
          <pc:sldMk cId="2280269028" sldId="285"/>
        </pc:sldMkLst>
        <pc:spChg chg="mod">
          <ac:chgData name="Marlies Blaauw" userId="c9c2ae09-2ada-43d1-bdd9-bbf7d3f2e3b9" providerId="ADAL" clId="{BEAE2606-31F3-4B56-8F12-C9A0560F46E3}" dt="2020-11-03T19:43:06.252" v="6615" actId="20577"/>
          <ac:spMkLst>
            <pc:docMk/>
            <pc:sldMk cId="2280269028" sldId="285"/>
            <ac:spMk id="2" creationId="{5522C79A-2255-4026-ACD6-C06B906B8BC3}"/>
          </ac:spMkLst>
        </pc:spChg>
        <pc:spChg chg="mod">
          <ac:chgData name="Marlies Blaauw" userId="c9c2ae09-2ada-43d1-bdd9-bbf7d3f2e3b9" providerId="ADAL" clId="{BEAE2606-31F3-4B56-8F12-C9A0560F46E3}" dt="2020-11-03T19:56:06.680" v="7287" actId="14100"/>
          <ac:spMkLst>
            <pc:docMk/>
            <pc:sldMk cId="2280269028" sldId="285"/>
            <ac:spMk id="3" creationId="{010A7BA3-3E29-402D-AEEF-BED86E546B7E}"/>
          </ac:spMkLst>
        </pc:spChg>
        <pc:picChg chg="add">
          <ac:chgData name="Marlies Blaauw" userId="c9c2ae09-2ada-43d1-bdd9-bbf7d3f2e3b9" providerId="ADAL" clId="{BEAE2606-31F3-4B56-8F12-C9A0560F46E3}" dt="2020-11-03T19:56:17.404" v="7290"/>
          <ac:picMkLst>
            <pc:docMk/>
            <pc:sldMk cId="2280269028" sldId="285"/>
            <ac:picMk id="5" creationId="{D4D1A080-5161-4B1B-AB1E-2D56E3315DDD}"/>
          </ac:picMkLst>
        </pc:picChg>
        <pc:picChg chg="add">
          <ac:chgData name="Marlies Blaauw" userId="c9c2ae09-2ada-43d1-bdd9-bbf7d3f2e3b9" providerId="ADAL" clId="{BEAE2606-31F3-4B56-8F12-C9A0560F46E3}" dt="2020-11-03T19:56:17.404" v="7290"/>
          <ac:picMkLst>
            <pc:docMk/>
            <pc:sldMk cId="2280269028" sldId="285"/>
            <ac:picMk id="6" creationId="{8D1E80CA-3513-47CF-8DA3-06AF1B71CFF8}"/>
          </ac:picMkLst>
        </pc:picChg>
        <pc:picChg chg="add mod">
          <ac:chgData name="Marlies Blaauw" userId="c9c2ae09-2ada-43d1-bdd9-bbf7d3f2e3b9" providerId="ADAL" clId="{BEAE2606-31F3-4B56-8F12-C9A0560F46E3}" dt="2020-11-03T19:56:00.460" v="7286" actId="14100"/>
          <ac:picMkLst>
            <pc:docMk/>
            <pc:sldMk cId="2280269028" sldId="285"/>
            <ac:picMk id="1026" creationId="{811755CF-582A-4FAB-A482-DE1B26702904}"/>
          </ac:picMkLst>
        </pc:picChg>
      </pc:sldChg>
      <pc:sldChg chg="addSp modSp add">
        <pc:chgData name="Marlies Blaauw" userId="c9c2ae09-2ada-43d1-bdd9-bbf7d3f2e3b9" providerId="ADAL" clId="{BEAE2606-31F3-4B56-8F12-C9A0560F46E3}" dt="2020-11-03T19:56:15.237" v="7288"/>
        <pc:sldMkLst>
          <pc:docMk/>
          <pc:sldMk cId="3521037134" sldId="286"/>
        </pc:sldMkLst>
        <pc:spChg chg="mod">
          <ac:chgData name="Marlies Blaauw" userId="c9c2ae09-2ada-43d1-bdd9-bbf7d3f2e3b9" providerId="ADAL" clId="{BEAE2606-31F3-4B56-8F12-C9A0560F46E3}" dt="2020-11-03T19:48:24.173" v="7089" actId="20577"/>
          <ac:spMkLst>
            <pc:docMk/>
            <pc:sldMk cId="3521037134" sldId="286"/>
            <ac:spMk id="2" creationId="{2466989D-509C-4738-A303-4B6E5FCE0AAA}"/>
          </ac:spMkLst>
        </pc:spChg>
        <pc:picChg chg="add">
          <ac:chgData name="Marlies Blaauw" userId="c9c2ae09-2ada-43d1-bdd9-bbf7d3f2e3b9" providerId="ADAL" clId="{BEAE2606-31F3-4B56-8F12-C9A0560F46E3}" dt="2020-11-03T19:56:15.237" v="7288"/>
          <ac:picMkLst>
            <pc:docMk/>
            <pc:sldMk cId="3521037134" sldId="286"/>
            <ac:picMk id="4" creationId="{21B67519-35C3-46D4-9850-9676E9BDBFC2}"/>
          </ac:picMkLst>
        </pc:picChg>
        <pc:picChg chg="add">
          <ac:chgData name="Marlies Blaauw" userId="c9c2ae09-2ada-43d1-bdd9-bbf7d3f2e3b9" providerId="ADAL" clId="{BEAE2606-31F3-4B56-8F12-C9A0560F46E3}" dt="2020-11-03T19:56:15.237" v="7288"/>
          <ac:picMkLst>
            <pc:docMk/>
            <pc:sldMk cId="3521037134" sldId="286"/>
            <ac:picMk id="5" creationId="{48FB8629-2306-418F-8D70-9E01A271B32D}"/>
          </ac:picMkLst>
        </pc:picChg>
      </pc:sldChg>
      <pc:sldChg chg="addSp modSp add">
        <pc:chgData name="Marlies Blaauw" userId="c9c2ae09-2ada-43d1-bdd9-bbf7d3f2e3b9" providerId="ADAL" clId="{BEAE2606-31F3-4B56-8F12-C9A0560F46E3}" dt="2020-11-03T19:56:16.022" v="7289"/>
        <pc:sldMkLst>
          <pc:docMk/>
          <pc:sldMk cId="466286787" sldId="287"/>
        </pc:sldMkLst>
        <pc:spChg chg="mod">
          <ac:chgData name="Marlies Blaauw" userId="c9c2ae09-2ada-43d1-bdd9-bbf7d3f2e3b9" providerId="ADAL" clId="{BEAE2606-31F3-4B56-8F12-C9A0560F46E3}" dt="2020-11-03T19:47:58.571" v="7019" actId="20577"/>
          <ac:spMkLst>
            <pc:docMk/>
            <pc:sldMk cId="466286787" sldId="287"/>
            <ac:spMk id="2" creationId="{0BC6722D-E3BB-4194-A4C7-195B0E51E70C}"/>
          </ac:spMkLst>
        </pc:spChg>
        <pc:spChg chg="mod">
          <ac:chgData name="Marlies Blaauw" userId="c9c2ae09-2ada-43d1-bdd9-bbf7d3f2e3b9" providerId="ADAL" clId="{BEAE2606-31F3-4B56-8F12-C9A0560F46E3}" dt="2020-11-03T19:48:07.290" v="7066" actId="20577"/>
          <ac:spMkLst>
            <pc:docMk/>
            <pc:sldMk cId="466286787" sldId="287"/>
            <ac:spMk id="3" creationId="{B53BC3BE-75DA-4CF3-963B-B7A84F0895A8}"/>
          </ac:spMkLst>
        </pc:spChg>
        <pc:picChg chg="add">
          <ac:chgData name="Marlies Blaauw" userId="c9c2ae09-2ada-43d1-bdd9-bbf7d3f2e3b9" providerId="ADAL" clId="{BEAE2606-31F3-4B56-8F12-C9A0560F46E3}" dt="2020-11-03T19:56:16.022" v="7289"/>
          <ac:picMkLst>
            <pc:docMk/>
            <pc:sldMk cId="466286787" sldId="287"/>
            <ac:picMk id="4" creationId="{77B2D906-2042-4C21-9041-CBF4E5DADBCB}"/>
          </ac:picMkLst>
        </pc:picChg>
        <pc:picChg chg="add">
          <ac:chgData name="Marlies Blaauw" userId="c9c2ae09-2ada-43d1-bdd9-bbf7d3f2e3b9" providerId="ADAL" clId="{BEAE2606-31F3-4B56-8F12-C9A0560F46E3}" dt="2020-11-03T19:56:16.022" v="7289"/>
          <ac:picMkLst>
            <pc:docMk/>
            <pc:sldMk cId="466286787" sldId="287"/>
            <ac:picMk id="5" creationId="{181B6375-245C-46D8-904A-9589EEC88650}"/>
          </ac:picMkLst>
        </pc:picChg>
      </pc:sldChg>
      <pc:sldChg chg="add del">
        <pc:chgData name="Marlies Blaauw" userId="c9c2ae09-2ada-43d1-bdd9-bbf7d3f2e3b9" providerId="ADAL" clId="{BEAE2606-31F3-4B56-8F12-C9A0560F46E3}" dt="2020-11-03T19:58:54.043" v="7656" actId="2696"/>
        <pc:sldMkLst>
          <pc:docMk/>
          <pc:sldMk cId="4218621" sldId="288"/>
        </pc:sldMkLst>
      </pc:sldChg>
      <pc:sldChg chg="add del">
        <pc:chgData name="Marlies Blaauw" userId="c9c2ae09-2ada-43d1-bdd9-bbf7d3f2e3b9" providerId="ADAL" clId="{BEAE2606-31F3-4B56-8F12-C9A0560F46E3}" dt="2020-11-03T19:55:19.841" v="7281" actId="2696"/>
        <pc:sldMkLst>
          <pc:docMk/>
          <pc:sldMk cId="1371381747" sldId="288"/>
        </pc:sldMkLst>
      </pc:sldChg>
    </pc:docChg>
  </pc:docChgLst>
  <pc:docChgLst>
    <pc:chgData name="Anne-Loes Weusthof" userId="a098d370-ac92-46ca-8f28-1a94e2341d8d" providerId="ADAL" clId="{005011CB-B00E-49DF-9F82-15363FE1FF79}"/>
    <pc:docChg chg="custSel modSld">
      <pc:chgData name="Anne-Loes Weusthof" userId="a098d370-ac92-46ca-8f28-1a94e2341d8d" providerId="ADAL" clId="{005011CB-B00E-49DF-9F82-15363FE1FF79}" dt="2022-05-17T11:06:24.051" v="66" actId="20577"/>
      <pc:docMkLst>
        <pc:docMk/>
      </pc:docMkLst>
      <pc:sldChg chg="addSp delSp modSp mod delAnim modNotesTx">
        <pc:chgData name="Anne-Loes Weusthof" userId="a098d370-ac92-46ca-8f28-1a94e2341d8d" providerId="ADAL" clId="{005011CB-B00E-49DF-9F82-15363FE1FF79}" dt="2022-05-17T11:06:24.051" v="66" actId="20577"/>
        <pc:sldMkLst>
          <pc:docMk/>
          <pc:sldMk cId="3673159038" sldId="293"/>
        </pc:sldMkLst>
        <pc:spChg chg="add mod">
          <ac:chgData name="Anne-Loes Weusthof" userId="a098d370-ac92-46ca-8f28-1a94e2341d8d" providerId="ADAL" clId="{005011CB-B00E-49DF-9F82-15363FE1FF79}" dt="2022-05-17T11:06:16.050" v="65" actId="1076"/>
          <ac:spMkLst>
            <pc:docMk/>
            <pc:sldMk cId="3673159038" sldId="293"/>
            <ac:spMk id="3" creationId="{6E7B26B7-E25C-49E3-A111-FB9ACCE9ADEF}"/>
          </ac:spMkLst>
        </pc:spChg>
        <pc:picChg chg="del">
          <ac:chgData name="Anne-Loes Weusthof" userId="a098d370-ac92-46ca-8f28-1a94e2341d8d" providerId="ADAL" clId="{005011CB-B00E-49DF-9F82-15363FE1FF79}" dt="2022-05-17T11:04:48.834" v="3" actId="478"/>
          <ac:picMkLst>
            <pc:docMk/>
            <pc:sldMk cId="3673159038" sldId="293"/>
            <ac:picMk id="4" creationId="{9C0B87B0-B339-4DE4-AFC9-D4A0CF5293CF}"/>
          </ac:picMkLst>
        </pc:picChg>
        <pc:picChg chg="mod">
          <ac:chgData name="Anne-Loes Weusthof" userId="a098d370-ac92-46ca-8f28-1a94e2341d8d" providerId="ADAL" clId="{005011CB-B00E-49DF-9F82-15363FE1FF79}" dt="2022-05-17T11:06:10.261" v="64" actId="1076"/>
          <ac:picMkLst>
            <pc:docMk/>
            <pc:sldMk cId="3673159038" sldId="293"/>
            <ac:picMk id="7" creationId="{8992A9B7-1FF6-49CB-BFA4-5D1D7F3CBA64}"/>
          </ac:picMkLst>
        </pc:picChg>
        <pc:picChg chg="add mod">
          <ac:chgData name="Anne-Loes Weusthof" userId="a098d370-ac92-46ca-8f28-1a94e2341d8d" providerId="ADAL" clId="{005011CB-B00E-49DF-9F82-15363FE1FF79}" dt="2022-05-17T11:05:33.994" v="11" actId="1076"/>
          <ac:picMkLst>
            <pc:docMk/>
            <pc:sldMk cId="3673159038" sldId="293"/>
            <ac:picMk id="9" creationId="{B1942EA5-9263-4DB8-9C95-1BCA8C712EE2}"/>
          </ac:picMkLst>
        </pc:picChg>
      </pc:sldChg>
    </pc:docChg>
  </pc:docChgLst>
  <pc:docChgLst>
    <pc:chgData name="Anne-Loes Weusthof" userId="S::alm.weusthof@noorderpoort.nl::a098d370-ac92-46ca-8f28-1a94e2341d8d" providerId="AD" clId="Web-{DC4371AE-7BCC-82F1-A7D3-91F09CA051E7}"/>
    <pc:docChg chg="modSld">
      <pc:chgData name="Anne-Loes Weusthof" userId="S::alm.weusthof@noorderpoort.nl::a098d370-ac92-46ca-8f28-1a94e2341d8d" providerId="AD" clId="Web-{DC4371AE-7BCC-82F1-A7D3-91F09CA051E7}" dt="2021-01-03T11:28:07.558" v="97" actId="20577"/>
      <pc:docMkLst>
        <pc:docMk/>
      </pc:docMkLst>
      <pc:sldChg chg="modSp">
        <pc:chgData name="Anne-Loes Weusthof" userId="S::alm.weusthof@noorderpoort.nl::a098d370-ac92-46ca-8f28-1a94e2341d8d" providerId="AD" clId="Web-{DC4371AE-7BCC-82F1-A7D3-91F09CA051E7}" dt="2021-01-03T11:25:33.821" v="8" actId="20577"/>
        <pc:sldMkLst>
          <pc:docMk/>
          <pc:sldMk cId="3071836421" sldId="281"/>
        </pc:sldMkLst>
        <pc:spChg chg="mod">
          <ac:chgData name="Anne-Loes Weusthof" userId="S::alm.weusthof@noorderpoort.nl::a098d370-ac92-46ca-8f28-1a94e2341d8d" providerId="AD" clId="Web-{DC4371AE-7BCC-82F1-A7D3-91F09CA051E7}" dt="2021-01-03T11:25:33.821" v="8" actId="20577"/>
          <ac:spMkLst>
            <pc:docMk/>
            <pc:sldMk cId="3071836421" sldId="281"/>
            <ac:spMk id="3" creationId="{24EF3870-72F1-4E75-952B-1A847C2CED34}"/>
          </ac:spMkLst>
        </pc:spChg>
      </pc:sldChg>
      <pc:sldChg chg="modSp">
        <pc:chgData name="Anne-Loes Weusthof" userId="S::alm.weusthof@noorderpoort.nl::a098d370-ac92-46ca-8f28-1a94e2341d8d" providerId="AD" clId="Web-{DC4371AE-7BCC-82F1-A7D3-91F09CA051E7}" dt="2021-01-03T11:28:03.589" v="89" actId="20577"/>
        <pc:sldMkLst>
          <pc:docMk/>
          <pc:sldMk cId="3521037134" sldId="286"/>
        </pc:sldMkLst>
        <pc:spChg chg="mod">
          <ac:chgData name="Anne-Loes Weusthof" userId="S::alm.weusthof@noorderpoort.nl::a098d370-ac92-46ca-8f28-1a94e2341d8d" providerId="AD" clId="Web-{DC4371AE-7BCC-82F1-A7D3-91F09CA051E7}" dt="2021-01-03T11:28:03.589" v="89" actId="20577"/>
          <ac:spMkLst>
            <pc:docMk/>
            <pc:sldMk cId="3521037134" sldId="286"/>
            <ac:spMk id="2" creationId="{2466989D-509C-4738-A303-4B6E5FCE0AAA}"/>
          </ac:spMkLst>
        </pc:spChg>
        <pc:spChg chg="mod">
          <ac:chgData name="Anne-Loes Weusthof" userId="S::alm.weusthof@noorderpoort.nl::a098d370-ac92-46ca-8f28-1a94e2341d8d" providerId="AD" clId="Web-{DC4371AE-7BCC-82F1-A7D3-91F09CA051E7}" dt="2021-01-03T11:28:00.042" v="86" actId="20577"/>
          <ac:spMkLst>
            <pc:docMk/>
            <pc:sldMk cId="3521037134" sldId="286"/>
            <ac:spMk id="3" creationId="{AC6D0C3C-99EE-4202-B936-9297BB33EF3A}"/>
          </ac:spMkLst>
        </pc:spChg>
      </pc:sldChg>
      <pc:sldChg chg="modSp">
        <pc:chgData name="Anne-Loes Weusthof" userId="S::alm.weusthof@noorderpoort.nl::a098d370-ac92-46ca-8f28-1a94e2341d8d" providerId="AD" clId="Web-{DC4371AE-7BCC-82F1-A7D3-91F09CA051E7}" dt="2021-01-03T11:28:07.558" v="96" actId="20577"/>
        <pc:sldMkLst>
          <pc:docMk/>
          <pc:sldMk cId="466286787" sldId="287"/>
        </pc:sldMkLst>
        <pc:spChg chg="mod">
          <ac:chgData name="Anne-Loes Weusthof" userId="S::alm.weusthof@noorderpoort.nl::a098d370-ac92-46ca-8f28-1a94e2341d8d" providerId="AD" clId="Web-{DC4371AE-7BCC-82F1-A7D3-91F09CA051E7}" dt="2021-01-03T11:28:07.558" v="96" actId="20577"/>
          <ac:spMkLst>
            <pc:docMk/>
            <pc:sldMk cId="466286787" sldId="287"/>
            <ac:spMk id="3" creationId="{B53BC3BE-75DA-4CF3-963B-B7A84F0895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F9BFF-AED2-4B7F-9014-44111DD4A1BA}" type="datetimeFigureOut">
              <a:rPr lang="nl-NL" smtClean="0"/>
              <a:t>7-6-2022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C762F-D3C2-4DDB-A2CE-40A11526674B}" type="slidenum">
              <a:rPr lang="nl-NL" smtClean="0"/>
              <a:t>‹nr.›</a:t>
            </a:fld>
            <a:endParaRPr lang="nl-NL"/>
          </a:p>
        </p:txBody>
      </p:sp>
    </p:spTree>
    <p:extLst>
      <p:ext uri="{BB962C8B-B14F-4D97-AF65-F5344CB8AC3E}">
        <p14:creationId xmlns:p14="http://schemas.microsoft.com/office/powerpoint/2010/main" val="426964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google.com/android/answer/9346420?hl=n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ab.nos.nl/projects/telefoonverslaving/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ab.nos.nl/projects/telefoonverslaving/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a:t>
            </a:fld>
            <a:endParaRPr lang="nl-NL"/>
          </a:p>
        </p:txBody>
      </p:sp>
    </p:spTree>
    <p:extLst>
      <p:ext uri="{BB962C8B-B14F-4D97-AF65-F5344CB8AC3E}">
        <p14:creationId xmlns:p14="http://schemas.microsoft.com/office/powerpoint/2010/main" val="399571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Antwoord is A: </a:t>
            </a:r>
            <a:r>
              <a:rPr lang="nl-NL" sz="1200" b="0" i="0" kern="1200" dirty="0">
                <a:solidFill>
                  <a:schemeClr val="tx1"/>
                </a:solidFill>
                <a:effectLst/>
                <a:latin typeface="+mn-lt"/>
                <a:ea typeface="+mn-ea"/>
                <a:cs typeface="+mn-cs"/>
              </a:rPr>
              <a:t>Juist, hoe </a:t>
            </a:r>
            <a:r>
              <a:rPr lang="nl-NL" sz="1200" b="0" i="0" kern="1200" dirty="0" err="1">
                <a:solidFill>
                  <a:schemeClr val="tx1"/>
                </a:solidFill>
                <a:effectLst/>
                <a:latin typeface="+mn-lt"/>
                <a:ea typeface="+mn-ea"/>
                <a:cs typeface="+mn-cs"/>
              </a:rPr>
              <a:t>aanweziger</a:t>
            </a:r>
            <a:r>
              <a:rPr lang="nl-NL" sz="1200" b="0" i="0" kern="1200" dirty="0">
                <a:solidFill>
                  <a:schemeClr val="tx1"/>
                </a:solidFill>
                <a:effectLst/>
                <a:latin typeface="+mn-lt"/>
                <a:ea typeface="+mn-ea"/>
                <a:cs typeface="+mn-cs"/>
              </a:rPr>
              <a:t> de telefoon, hoe slechter de score. De groep met hun telefoons in zicht, scoorde het slechtst.</a:t>
            </a:r>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11</a:t>
            </a:fld>
            <a:endParaRPr lang="nl-NL"/>
          </a:p>
        </p:txBody>
      </p:sp>
    </p:spTree>
    <p:extLst>
      <p:ext uri="{BB962C8B-B14F-4D97-AF65-F5344CB8AC3E}">
        <p14:creationId xmlns:p14="http://schemas.microsoft.com/office/powerpoint/2010/main" val="153084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Tegenwoordig hebben veel smartphones de optie digitaal welzijn. Hier kunnen timers op apps gezet worden of een avondklok ingesteld worden.</a:t>
            </a:r>
          </a:p>
          <a:p>
            <a:endParaRPr lang="nl-NL" dirty="0"/>
          </a:p>
          <a:p>
            <a:r>
              <a:rPr lang="nl-NL" dirty="0">
                <a:hlinkClick r:id="rId3"/>
              </a:rPr>
              <a:t>https://support.google.com/android/answer/9346420?hl=nl</a:t>
            </a:r>
            <a:r>
              <a:rPr lang="nl-NL" dirty="0"/>
              <a:t> </a:t>
            </a:r>
            <a:endParaRPr lang="nl-NL">
              <a:cs typeface="Calibri"/>
            </a:endParaRP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12</a:t>
            </a:fld>
            <a:endParaRPr lang="nl-NL"/>
          </a:p>
        </p:txBody>
      </p:sp>
    </p:spTree>
    <p:extLst>
      <p:ext uri="{BB962C8B-B14F-4D97-AF65-F5344CB8AC3E}">
        <p14:creationId xmlns:p14="http://schemas.microsoft.com/office/powerpoint/2010/main" val="61671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krijgen 10 tot 15 minuten om zelfstandig de test te maken. De testresultaten worden in het portfolio toegevoegd.</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13</a:t>
            </a:fld>
            <a:endParaRPr lang="nl-NL"/>
          </a:p>
        </p:txBody>
      </p:sp>
    </p:spTree>
    <p:extLst>
      <p:ext uri="{BB962C8B-B14F-4D97-AF65-F5344CB8AC3E}">
        <p14:creationId xmlns:p14="http://schemas.microsoft.com/office/powerpoint/2010/main" val="402298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14</a:t>
            </a:fld>
            <a:endParaRPr lang="nl-NL"/>
          </a:p>
        </p:txBody>
      </p:sp>
    </p:spTree>
    <p:extLst>
      <p:ext uri="{BB962C8B-B14F-4D97-AF65-F5344CB8AC3E}">
        <p14:creationId xmlns:p14="http://schemas.microsoft.com/office/powerpoint/2010/main" val="392604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15</a:t>
            </a:fld>
            <a:endParaRPr lang="nl-NL"/>
          </a:p>
        </p:txBody>
      </p:sp>
    </p:spTree>
    <p:extLst>
      <p:ext uri="{BB962C8B-B14F-4D97-AF65-F5344CB8AC3E}">
        <p14:creationId xmlns:p14="http://schemas.microsoft.com/office/powerpoint/2010/main" val="86170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Controleer of de studenten alle portfolio opdrachten hebben ingeleverd via </a:t>
            </a:r>
            <a:r>
              <a:rPr lang="nl-NL" dirty="0" err="1">
                <a:cs typeface="Calibri"/>
              </a:rPr>
              <a:t>Itslearning</a:t>
            </a:r>
            <a:r>
              <a:rPr lang="nl-NL" dirty="0">
                <a:cs typeface="Calibri"/>
              </a:rPr>
              <a:t>.</a:t>
            </a:r>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16</a:t>
            </a:fld>
            <a:endParaRPr lang="nl-NL"/>
          </a:p>
        </p:txBody>
      </p:sp>
    </p:spTree>
    <p:extLst>
      <p:ext uri="{BB962C8B-B14F-4D97-AF65-F5344CB8AC3E}">
        <p14:creationId xmlns:p14="http://schemas.microsoft.com/office/powerpoint/2010/main" val="191971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17</a:t>
            </a:fld>
            <a:endParaRPr lang="nl-NL"/>
          </a:p>
        </p:txBody>
      </p:sp>
    </p:spTree>
    <p:extLst>
      <p:ext uri="{BB962C8B-B14F-4D97-AF65-F5344CB8AC3E}">
        <p14:creationId xmlns:p14="http://schemas.microsoft.com/office/powerpoint/2010/main" val="208097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Verdieping vragen stellen op de antwoorden. Waar ben je dit tegengekomen? Hoe weet je dat dit fakenieuws is? Heb je de originele bron opgezocht? Ect.</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3</a:t>
            </a:fld>
            <a:endParaRPr lang="nl-NL"/>
          </a:p>
        </p:txBody>
      </p:sp>
    </p:spTree>
    <p:extLst>
      <p:ext uri="{BB962C8B-B14F-4D97-AF65-F5344CB8AC3E}">
        <p14:creationId xmlns:p14="http://schemas.microsoft.com/office/powerpoint/2010/main" val="2284964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4</a:t>
            </a:fld>
            <a:endParaRPr lang="nl-NL"/>
          </a:p>
        </p:txBody>
      </p:sp>
    </p:spTree>
    <p:extLst>
      <p:ext uri="{BB962C8B-B14F-4D97-AF65-F5344CB8AC3E}">
        <p14:creationId xmlns:p14="http://schemas.microsoft.com/office/powerpoint/2010/main" val="153135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hlinkClick r:id="rId3" tooltip="https://lab.nos.nl/projects/telefoonverslaving/index.html"/>
              </a:rPr>
              <a:t>https://lab.nos.nl/projects/telefoonverslaving/index.html</a:t>
            </a: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5</a:t>
            </a:fld>
            <a:endParaRPr lang="nl-NL"/>
          </a:p>
        </p:txBody>
      </p:sp>
    </p:spTree>
    <p:extLst>
      <p:ext uri="{BB962C8B-B14F-4D97-AF65-F5344CB8AC3E}">
        <p14:creationId xmlns:p14="http://schemas.microsoft.com/office/powerpoint/2010/main" val="349891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pakken de telefoon. Ga naar instellingen-schermtijd. Hier vind je een overzicht van je apparaat gebruik voor vandaag of voor de afgelopen week.</a:t>
            </a:r>
          </a:p>
          <a:p>
            <a:endParaRPr lang="nl-NL" dirty="0"/>
          </a:p>
          <a:p>
            <a:r>
              <a:rPr lang="nl-NL" dirty="0"/>
              <a:t>De richtlijn is om maximaal 3 uur per dag op je telefoonscherm te kijken en maximaal 6 uur per dag naar een computerscherm. </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6</a:t>
            </a:fld>
            <a:endParaRPr lang="nl-NL"/>
          </a:p>
        </p:txBody>
      </p:sp>
    </p:spTree>
    <p:extLst>
      <p:ext uri="{BB962C8B-B14F-4D97-AF65-F5344CB8AC3E}">
        <p14:creationId xmlns:p14="http://schemas.microsoft.com/office/powerpoint/2010/main" val="165717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 die prikkels zorgen voor verhoogde hersenactiviteit. Meerdere gebieden in ons brein worden actiever bij het waarnemen van prikkels, zoals een WhatsApp-pingel. Bij prettige prikkels is vooral in de nucleus </a:t>
            </a:r>
            <a:r>
              <a:rPr lang="nl-NL" sz="1200" b="0" i="0" kern="1200" dirty="0" err="1">
                <a:solidFill>
                  <a:schemeClr val="tx1"/>
                </a:solidFill>
                <a:effectLst/>
                <a:latin typeface="+mn-lt"/>
                <a:ea typeface="+mn-ea"/>
                <a:cs typeface="+mn-cs"/>
              </a:rPr>
              <a:t>accumbens</a:t>
            </a:r>
            <a:r>
              <a:rPr lang="nl-NL" sz="1200" b="0" i="0" kern="1200" dirty="0">
                <a:solidFill>
                  <a:schemeClr val="tx1"/>
                </a:solidFill>
                <a:effectLst/>
                <a:latin typeface="+mn-lt"/>
                <a:ea typeface="+mn-ea"/>
                <a:cs typeface="+mn-cs"/>
              </a:rPr>
              <a:t> verschil te zien: het hart van ons biologische beloningssysteem.</a:t>
            </a:r>
          </a:p>
          <a:p>
            <a:endParaRPr lang="nl-NL" sz="1200" b="0" i="0" kern="120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De wetenschap vermoedt dat dat ook gebeurt bij de melding van een appje: niet de inhoud, maar de gedachte eraan activeert je beloningssysteem. En dat laat je grijpen naar je telefoon.</a:t>
            </a:r>
          </a:p>
          <a:p>
            <a:r>
              <a:rPr lang="nl-NL" sz="1200" b="0" i="0" kern="1200" dirty="0">
                <a:solidFill>
                  <a:schemeClr val="tx1"/>
                </a:solidFill>
                <a:effectLst/>
                <a:latin typeface="+mn-lt"/>
                <a:ea typeface="+mn-ea"/>
                <a:cs typeface="+mn-cs"/>
              </a:rPr>
              <a:t>Je brein went aan die ‘shotjes’ dopamine en reageert er amper nog op. De reactie op een prikkel blijft, maar voor een voldaan gevoel is meer nodig. Omdat we onze telefoon daardoor maar blijven checken, creëren we onbewust dwangmatig gedrag. Al die keren dat je gedachteloos naar je telefoon greep, was je onbewust op zoek naar iets ‘lekkers’ voor je brein.</a:t>
            </a:r>
          </a:p>
          <a:p>
            <a:r>
              <a:rPr lang="nl-NL" sz="1200" b="0" i="0" kern="1200" dirty="0">
                <a:solidFill>
                  <a:schemeClr val="tx1"/>
                </a:solidFill>
                <a:effectLst/>
                <a:latin typeface="+mn-lt"/>
                <a:ea typeface="+mn-ea"/>
                <a:cs typeface="+mn-cs"/>
              </a:rPr>
              <a:t>Niet iedere melding is lekker. Gemiddeld reageer je bij één op de drie vijandig, geïrriteerd, nerveus of benauwd. Vaak omdat ‘ie onpersoonlijk is, bijvoorbeeld een update-melding.</a:t>
            </a:r>
          </a:p>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7</a:t>
            </a:fld>
            <a:endParaRPr lang="nl-NL"/>
          </a:p>
        </p:txBody>
      </p:sp>
    </p:spTree>
    <p:extLst>
      <p:ext uri="{BB962C8B-B14F-4D97-AF65-F5344CB8AC3E}">
        <p14:creationId xmlns:p14="http://schemas.microsoft.com/office/powerpoint/2010/main" val="31057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8</a:t>
            </a:fld>
            <a:endParaRPr lang="nl-NL"/>
          </a:p>
        </p:txBody>
      </p:sp>
    </p:spTree>
    <p:extLst>
      <p:ext uri="{BB962C8B-B14F-4D97-AF65-F5344CB8AC3E}">
        <p14:creationId xmlns:p14="http://schemas.microsoft.com/office/powerpoint/2010/main" val="173167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 samen met de studenten of de studenten dit doen of niet. Antwoorden met ‘ja’ of ‘nee’. Je kan dit ook verwerken in een </a:t>
            </a:r>
            <a:r>
              <a:rPr lang="nl-NL" dirty="0" err="1"/>
              <a:t>mentimeter</a:t>
            </a:r>
            <a:r>
              <a:rPr lang="nl-NL" dirty="0"/>
              <a:t>, </a:t>
            </a:r>
            <a:r>
              <a:rPr lang="nl-NL" dirty="0" err="1"/>
              <a:t>nearpod</a:t>
            </a:r>
            <a:r>
              <a:rPr lang="nl-NL" dirty="0"/>
              <a:t> of andere vorm van digitale ondersteuning. </a:t>
            </a: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9</a:t>
            </a:fld>
            <a:endParaRPr lang="nl-NL"/>
          </a:p>
        </p:txBody>
      </p:sp>
    </p:spTree>
    <p:extLst>
      <p:ext uri="{BB962C8B-B14F-4D97-AF65-F5344CB8AC3E}">
        <p14:creationId xmlns:p14="http://schemas.microsoft.com/office/powerpoint/2010/main" val="117510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We kijken er niet van op als je jezelf herkent in alle zes. We herkennen onszelf er namelijk ook in. Maar dat heeft gevolgen: op hoe je brein presteert, op je lichaam en op je relaties.</a:t>
            </a:r>
          </a:p>
          <a:p>
            <a:endParaRPr lang="nl-NL" sz="1200" b="0" i="0" kern="1200" dirty="0">
              <a:solidFill>
                <a:schemeClr val="tx1"/>
              </a:solidFill>
              <a:effectLst/>
              <a:latin typeface="+mn-lt"/>
              <a:ea typeface="+mn-ea"/>
              <a:cs typeface="+mn-cs"/>
            </a:endParaRPr>
          </a:p>
          <a:p>
            <a:r>
              <a:rPr lang="nl-NL" dirty="0">
                <a:hlinkClick r:id="rId3"/>
              </a:rPr>
              <a:t>https://lab.nos.nl/projects/telefoonverslaving/index.html</a:t>
            </a:r>
            <a:r>
              <a:rPr lang="nl-NL" dirty="0"/>
              <a:t> </a:t>
            </a:r>
            <a:endParaRPr lang="nl-NL" dirty="0">
              <a:cs typeface="Calibri"/>
            </a:endParaRPr>
          </a:p>
        </p:txBody>
      </p:sp>
      <p:sp>
        <p:nvSpPr>
          <p:cNvPr id="4" name="Tijdelijke aanduiding voor dianummer 3"/>
          <p:cNvSpPr>
            <a:spLocks noGrp="1"/>
          </p:cNvSpPr>
          <p:nvPr>
            <p:ph type="sldNum" sz="quarter" idx="5"/>
          </p:nvPr>
        </p:nvSpPr>
        <p:spPr/>
        <p:txBody>
          <a:bodyPr/>
          <a:lstStyle/>
          <a:p>
            <a:fld id="{E41C762F-D3C2-4DDB-A2CE-40A11526674B}" type="slidenum">
              <a:rPr lang="nl-NL" smtClean="0"/>
              <a:t>10</a:t>
            </a:fld>
            <a:endParaRPr lang="nl-NL"/>
          </a:p>
        </p:txBody>
      </p:sp>
    </p:spTree>
    <p:extLst>
      <p:ext uri="{BB962C8B-B14F-4D97-AF65-F5344CB8AC3E}">
        <p14:creationId xmlns:p14="http://schemas.microsoft.com/office/powerpoint/2010/main" val="209446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digitalebalans.nl/zelftest/" TargetMode="External"/><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nc-sa/4.0/legalcode.n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nos.nl/videos/specials/telefoonverslaving/telefoonexplainer.mp4"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0">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4C711F44-60C9-4C33-9F30-80CC279E17A4}"/>
              </a:ext>
            </a:extLst>
          </p:cNvPr>
          <p:cNvSpPr>
            <a:spLocks noGrp="1"/>
          </p:cNvSpPr>
          <p:nvPr>
            <p:ph type="ctrTitle"/>
          </p:nvPr>
        </p:nvSpPr>
        <p:spPr>
          <a:xfrm>
            <a:off x="1069848" y="4590661"/>
            <a:ext cx="10210862" cy="1065690"/>
          </a:xfrm>
        </p:spPr>
        <p:txBody>
          <a:bodyPr>
            <a:normAutofit/>
          </a:bodyPr>
          <a:lstStyle/>
          <a:p>
            <a:r>
              <a:rPr lang="nl-NL" dirty="0"/>
              <a:t>Digitaal Burgerschap</a:t>
            </a:r>
          </a:p>
        </p:txBody>
      </p:sp>
      <p:sp>
        <p:nvSpPr>
          <p:cNvPr id="3" name="Ondertitel 2">
            <a:extLst>
              <a:ext uri="{FF2B5EF4-FFF2-40B4-BE49-F238E27FC236}">
                <a16:creationId xmlns:a16="http://schemas.microsoft.com/office/drawing/2014/main" id="{CF2F42A9-C779-4A70-A4AC-F7B5A6CB3930}"/>
              </a:ext>
            </a:extLst>
          </p:cNvPr>
          <p:cNvSpPr>
            <a:spLocks noGrp="1"/>
          </p:cNvSpPr>
          <p:nvPr>
            <p:ph type="subTitle" idx="1"/>
          </p:nvPr>
        </p:nvSpPr>
        <p:spPr>
          <a:xfrm>
            <a:off x="1100014" y="5666792"/>
            <a:ext cx="10180696" cy="542592"/>
          </a:xfrm>
        </p:spPr>
        <p:txBody>
          <a:bodyPr>
            <a:normAutofit/>
          </a:bodyPr>
          <a:lstStyle/>
          <a:p>
            <a:r>
              <a:rPr lang="nl-NL" dirty="0"/>
              <a:t>De digitale balans: de verhouding tot jouw </a:t>
            </a:r>
            <a:r>
              <a:rPr lang="nl-NL" dirty="0" err="1"/>
              <a:t>devices</a:t>
            </a:r>
            <a:r>
              <a:rPr lang="nl-NL" dirty="0"/>
              <a:t>.</a:t>
            </a:r>
          </a:p>
        </p:txBody>
      </p:sp>
      <p:pic>
        <p:nvPicPr>
          <p:cNvPr id="6" name="Afbeelding 5">
            <a:extLst>
              <a:ext uri="{FF2B5EF4-FFF2-40B4-BE49-F238E27FC236}">
                <a16:creationId xmlns:a16="http://schemas.microsoft.com/office/drawing/2014/main" id="{B0B398D6-8FA2-46E4-B508-CD366714173E}"/>
              </a:ext>
            </a:extLst>
          </p:cNvPr>
          <p:cNvPicPr>
            <a:picLocks noChangeAspect="1"/>
          </p:cNvPicPr>
          <p:nvPr/>
        </p:nvPicPr>
        <p:blipFill>
          <a:blip r:embed="rId3"/>
          <a:stretch>
            <a:fillRect/>
          </a:stretch>
        </p:blipFill>
        <p:spPr>
          <a:xfrm>
            <a:off x="1942663" y="484632"/>
            <a:ext cx="8891887" cy="3556755"/>
          </a:xfrm>
          <a:prstGeom prst="rect">
            <a:avLst/>
          </a:prstGeom>
        </p:spPr>
      </p:pic>
      <p:pic>
        <p:nvPicPr>
          <p:cNvPr id="5" name="Picture 6" descr="Het nieuwe Kasteel | Kasteel.gro | Digitale werkplaats Groningen 2019">
            <a:extLst>
              <a:ext uri="{FF2B5EF4-FFF2-40B4-BE49-F238E27FC236}">
                <a16:creationId xmlns:a16="http://schemas.microsoft.com/office/drawing/2014/main" id="{5280C878-31E2-4B22-9AAF-4BEE4ED7E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Shape&#10;&#10;Description automatically generated with medium confidence">
            <a:extLst>
              <a:ext uri="{FF2B5EF4-FFF2-40B4-BE49-F238E27FC236}">
                <a16:creationId xmlns:a16="http://schemas.microsoft.com/office/drawing/2014/main" id="{FA0E2867-48F4-AB56-4376-24E50440691A}"/>
              </a:ext>
            </a:extLst>
          </p:cNvPr>
          <p:cNvPicPr>
            <a:picLocks noChangeAspect="1"/>
          </p:cNvPicPr>
          <p:nvPr/>
        </p:nvPicPr>
        <p:blipFill>
          <a:blip r:embed="rId5"/>
          <a:stretch>
            <a:fillRect/>
          </a:stretch>
        </p:blipFill>
        <p:spPr>
          <a:xfrm>
            <a:off x="8582356" y="6201397"/>
            <a:ext cx="3431059" cy="576837"/>
          </a:xfrm>
          <a:prstGeom prst="rect">
            <a:avLst/>
          </a:prstGeom>
        </p:spPr>
      </p:pic>
    </p:spTree>
    <p:extLst>
      <p:ext uri="{BB962C8B-B14F-4D97-AF65-F5344CB8AC3E}">
        <p14:creationId xmlns:p14="http://schemas.microsoft.com/office/powerpoint/2010/main" val="375319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155BF-0857-417C-AF1B-1634BDBDAECE}"/>
              </a:ext>
            </a:extLst>
          </p:cNvPr>
          <p:cNvSpPr>
            <a:spLocks noGrp="1"/>
          </p:cNvSpPr>
          <p:nvPr>
            <p:ph type="title"/>
          </p:nvPr>
        </p:nvSpPr>
        <p:spPr/>
        <p:txBody>
          <a:bodyPr/>
          <a:lstStyle/>
          <a:p>
            <a:r>
              <a:rPr lang="nl-NL" dirty="0"/>
              <a:t>Antwoorden</a:t>
            </a:r>
          </a:p>
        </p:txBody>
      </p:sp>
      <p:pic>
        <p:nvPicPr>
          <p:cNvPr id="7" name="Tijdelijke aanduiding voor inhoud 6">
            <a:extLst>
              <a:ext uri="{FF2B5EF4-FFF2-40B4-BE49-F238E27FC236}">
                <a16:creationId xmlns:a16="http://schemas.microsoft.com/office/drawing/2014/main" id="{4CACEA67-545A-49F0-A318-C5B9A3552B76}"/>
              </a:ext>
            </a:extLst>
          </p:cNvPr>
          <p:cNvPicPr>
            <a:picLocks noGrp="1" noChangeAspect="1"/>
          </p:cNvPicPr>
          <p:nvPr>
            <p:ph idx="1"/>
          </p:nvPr>
        </p:nvPicPr>
        <p:blipFill>
          <a:blip r:embed="rId3"/>
          <a:stretch>
            <a:fillRect/>
          </a:stretch>
        </p:blipFill>
        <p:spPr>
          <a:xfrm>
            <a:off x="3627437" y="2522323"/>
            <a:ext cx="3290950" cy="2039638"/>
          </a:xfrm>
          <a:prstGeom prst="rect">
            <a:avLst/>
          </a:prstGeom>
          <a:ln>
            <a:solidFill>
              <a:schemeClr val="tx1"/>
            </a:solidFill>
          </a:ln>
        </p:spPr>
      </p:pic>
      <p:pic>
        <p:nvPicPr>
          <p:cNvPr id="4" name="Afbeelding 3">
            <a:extLst>
              <a:ext uri="{FF2B5EF4-FFF2-40B4-BE49-F238E27FC236}">
                <a16:creationId xmlns:a16="http://schemas.microsoft.com/office/drawing/2014/main" id="{AB3EF487-C999-48DD-A075-ECEE0B2E43E6}"/>
              </a:ext>
            </a:extLst>
          </p:cNvPr>
          <p:cNvPicPr>
            <a:picLocks noChangeAspect="1"/>
          </p:cNvPicPr>
          <p:nvPr/>
        </p:nvPicPr>
        <p:blipFill>
          <a:blip r:embed="rId4"/>
          <a:stretch>
            <a:fillRect/>
          </a:stretch>
        </p:blipFill>
        <p:spPr>
          <a:xfrm>
            <a:off x="3627437" y="506412"/>
            <a:ext cx="3290950" cy="1868488"/>
          </a:xfrm>
          <a:prstGeom prst="rect">
            <a:avLst/>
          </a:prstGeom>
          <a:ln>
            <a:solidFill>
              <a:schemeClr val="tx1"/>
            </a:solidFill>
          </a:ln>
        </p:spPr>
      </p:pic>
      <p:pic>
        <p:nvPicPr>
          <p:cNvPr id="6" name="Afbeelding 5">
            <a:extLst>
              <a:ext uri="{FF2B5EF4-FFF2-40B4-BE49-F238E27FC236}">
                <a16:creationId xmlns:a16="http://schemas.microsoft.com/office/drawing/2014/main" id="{B5C2FFFC-BDD1-45FA-9BE4-B0D7F01CA153}"/>
              </a:ext>
            </a:extLst>
          </p:cNvPr>
          <p:cNvPicPr>
            <a:picLocks noChangeAspect="1"/>
          </p:cNvPicPr>
          <p:nvPr/>
        </p:nvPicPr>
        <p:blipFill>
          <a:blip r:embed="rId5"/>
          <a:stretch>
            <a:fillRect/>
          </a:stretch>
        </p:blipFill>
        <p:spPr>
          <a:xfrm>
            <a:off x="7551737" y="506412"/>
            <a:ext cx="3437791" cy="2033808"/>
          </a:xfrm>
          <a:prstGeom prst="rect">
            <a:avLst/>
          </a:prstGeom>
          <a:ln>
            <a:solidFill>
              <a:schemeClr val="tx1"/>
            </a:solidFill>
          </a:ln>
        </p:spPr>
      </p:pic>
      <p:pic>
        <p:nvPicPr>
          <p:cNvPr id="8" name="Afbeelding 7">
            <a:extLst>
              <a:ext uri="{FF2B5EF4-FFF2-40B4-BE49-F238E27FC236}">
                <a16:creationId xmlns:a16="http://schemas.microsoft.com/office/drawing/2014/main" id="{8C36F660-F616-4307-A544-76DFFDFA2F78}"/>
              </a:ext>
            </a:extLst>
          </p:cNvPr>
          <p:cNvPicPr>
            <a:picLocks noChangeAspect="1"/>
          </p:cNvPicPr>
          <p:nvPr/>
        </p:nvPicPr>
        <p:blipFill>
          <a:blip r:embed="rId6"/>
          <a:stretch>
            <a:fillRect/>
          </a:stretch>
        </p:blipFill>
        <p:spPr>
          <a:xfrm>
            <a:off x="7551737" y="2590287"/>
            <a:ext cx="3437791" cy="1971674"/>
          </a:xfrm>
          <a:prstGeom prst="rect">
            <a:avLst/>
          </a:prstGeom>
          <a:ln>
            <a:solidFill>
              <a:schemeClr val="tx1"/>
            </a:solidFill>
          </a:ln>
        </p:spPr>
      </p:pic>
      <p:pic>
        <p:nvPicPr>
          <p:cNvPr id="10" name="Afbeelding 9">
            <a:extLst>
              <a:ext uri="{FF2B5EF4-FFF2-40B4-BE49-F238E27FC236}">
                <a16:creationId xmlns:a16="http://schemas.microsoft.com/office/drawing/2014/main" id="{01F2D4D6-5B8A-4861-95EA-E5DBD231522D}"/>
              </a:ext>
            </a:extLst>
          </p:cNvPr>
          <p:cNvPicPr>
            <a:picLocks noChangeAspect="1"/>
          </p:cNvPicPr>
          <p:nvPr/>
        </p:nvPicPr>
        <p:blipFill>
          <a:blip r:embed="rId7"/>
          <a:stretch>
            <a:fillRect/>
          </a:stretch>
        </p:blipFill>
        <p:spPr>
          <a:xfrm>
            <a:off x="3627437" y="4709384"/>
            <a:ext cx="3260424" cy="1875042"/>
          </a:xfrm>
          <a:prstGeom prst="rect">
            <a:avLst/>
          </a:prstGeom>
          <a:ln>
            <a:solidFill>
              <a:schemeClr val="tx1"/>
            </a:solidFill>
          </a:ln>
        </p:spPr>
      </p:pic>
      <p:pic>
        <p:nvPicPr>
          <p:cNvPr id="11" name="Afbeelding 10">
            <a:extLst>
              <a:ext uri="{FF2B5EF4-FFF2-40B4-BE49-F238E27FC236}">
                <a16:creationId xmlns:a16="http://schemas.microsoft.com/office/drawing/2014/main" id="{A8976026-1EC1-4A17-AF36-841269823DB8}"/>
              </a:ext>
            </a:extLst>
          </p:cNvPr>
          <p:cNvPicPr>
            <a:picLocks noChangeAspect="1"/>
          </p:cNvPicPr>
          <p:nvPr/>
        </p:nvPicPr>
        <p:blipFill>
          <a:blip r:embed="rId8"/>
          <a:stretch>
            <a:fillRect/>
          </a:stretch>
        </p:blipFill>
        <p:spPr>
          <a:xfrm>
            <a:off x="7561406" y="4673617"/>
            <a:ext cx="3270093" cy="1971674"/>
          </a:xfrm>
          <a:prstGeom prst="rect">
            <a:avLst/>
          </a:prstGeom>
          <a:ln>
            <a:solidFill>
              <a:schemeClr val="tx1"/>
            </a:solidFill>
          </a:ln>
        </p:spPr>
      </p:pic>
      <p:pic>
        <p:nvPicPr>
          <p:cNvPr id="13" name="Picture 4" descr="Het nieuwe Kasteel | Kasteel.gro | Digitale werkplaats Groningen 2019">
            <a:extLst>
              <a:ext uri="{FF2B5EF4-FFF2-40B4-BE49-F238E27FC236}">
                <a16:creationId xmlns:a16="http://schemas.microsoft.com/office/drawing/2014/main" id="{0B62DA31-E815-40CD-ADF8-79682D03AC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et nieuwe Kasteel | Kasteel.gro | Digitale werkplaats Groningen 2019">
            <a:extLst>
              <a:ext uri="{FF2B5EF4-FFF2-40B4-BE49-F238E27FC236}">
                <a16:creationId xmlns:a16="http://schemas.microsoft.com/office/drawing/2014/main" id="{2F122A7D-E578-4C6D-ADCE-037327FB239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5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01801-ADCE-472F-8944-0F1AB0CDC1BC}"/>
              </a:ext>
            </a:extLst>
          </p:cNvPr>
          <p:cNvSpPr>
            <a:spLocks noGrp="1"/>
          </p:cNvSpPr>
          <p:nvPr>
            <p:ph type="title"/>
          </p:nvPr>
        </p:nvSpPr>
        <p:spPr>
          <a:xfrm>
            <a:off x="252919" y="1123837"/>
            <a:ext cx="3091172" cy="4601183"/>
          </a:xfrm>
        </p:spPr>
        <p:txBody>
          <a:bodyPr/>
          <a:lstStyle/>
          <a:p>
            <a:r>
              <a:rPr lang="nl-NL" dirty="0"/>
              <a:t>Intelligentietest</a:t>
            </a:r>
          </a:p>
        </p:txBody>
      </p:sp>
      <p:sp>
        <p:nvSpPr>
          <p:cNvPr id="3" name="Tijdelijke aanduiding voor inhoud 2">
            <a:extLst>
              <a:ext uri="{FF2B5EF4-FFF2-40B4-BE49-F238E27FC236}">
                <a16:creationId xmlns:a16="http://schemas.microsoft.com/office/drawing/2014/main" id="{BABA1042-CE44-482B-B668-91F3FF0EFF28}"/>
              </a:ext>
            </a:extLst>
          </p:cNvPr>
          <p:cNvSpPr>
            <a:spLocks noGrp="1"/>
          </p:cNvSpPr>
          <p:nvPr>
            <p:ph idx="1"/>
          </p:nvPr>
        </p:nvSpPr>
        <p:spPr/>
        <p:txBody>
          <a:bodyPr/>
          <a:lstStyle/>
          <a:p>
            <a:pPr marL="0" indent="0">
              <a:buNone/>
            </a:pPr>
            <a:endParaRPr lang="nl-NL" b="1" u="sng" dirty="0"/>
          </a:p>
          <a:p>
            <a:pPr marL="0" indent="0">
              <a:buNone/>
            </a:pPr>
            <a:r>
              <a:rPr lang="nl-NL" sz="2400" dirty="0"/>
              <a:t>Dit jaar maakten drie groepen intelligentietests. </a:t>
            </a:r>
          </a:p>
          <a:p>
            <a:pPr marL="0" indent="0">
              <a:buNone/>
            </a:pPr>
            <a:r>
              <a:rPr lang="nl-NL" dirty="0"/>
              <a:t>Groep A liet hun telefoon in een andere ruimte</a:t>
            </a:r>
          </a:p>
          <a:p>
            <a:pPr marL="0" indent="0">
              <a:buNone/>
            </a:pPr>
            <a:r>
              <a:rPr lang="nl-NL" dirty="0"/>
              <a:t>Groep B nam hem mee en legde hem ondersteboven op hun bureau.</a:t>
            </a:r>
          </a:p>
          <a:p>
            <a:pPr marL="0" indent="0">
              <a:buNone/>
            </a:pPr>
            <a:r>
              <a:rPr lang="nl-NL" dirty="0"/>
              <a:t>Groep C stopte ‘m in zijn zak.</a:t>
            </a:r>
          </a:p>
          <a:p>
            <a:pPr marL="0" indent="0">
              <a:buNone/>
            </a:pPr>
            <a:endParaRPr lang="nl-NL" dirty="0"/>
          </a:p>
          <a:p>
            <a:pPr marL="0" indent="0">
              <a:buNone/>
            </a:pPr>
            <a:r>
              <a:rPr lang="nl-NL" sz="2400" dirty="0"/>
              <a:t>Welke groep scoorde het beste op de test denk je?</a:t>
            </a:r>
          </a:p>
        </p:txBody>
      </p:sp>
      <p:pic>
        <p:nvPicPr>
          <p:cNvPr id="4" name="Picture 4" descr="Het nieuwe Kasteel | Kasteel.gro | Digitale werkplaats Groningen 2019">
            <a:extLst>
              <a:ext uri="{FF2B5EF4-FFF2-40B4-BE49-F238E27FC236}">
                <a16:creationId xmlns:a16="http://schemas.microsoft.com/office/drawing/2014/main" id="{821A52BC-54B3-4160-BEE9-3A8EF1F26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3E2BBC8C-340E-493C-B3C8-F1BABE231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60B84-74C5-4D9F-8658-9FDDB767AC70}"/>
              </a:ext>
            </a:extLst>
          </p:cNvPr>
          <p:cNvSpPr>
            <a:spLocks noGrp="1"/>
          </p:cNvSpPr>
          <p:nvPr>
            <p:ph type="title"/>
          </p:nvPr>
        </p:nvSpPr>
        <p:spPr/>
        <p:txBody>
          <a:bodyPr/>
          <a:lstStyle/>
          <a:p>
            <a:r>
              <a:rPr lang="nl-NL" dirty="0"/>
              <a:t>Tip Digitaal welzijn.</a:t>
            </a:r>
          </a:p>
        </p:txBody>
      </p:sp>
      <p:pic>
        <p:nvPicPr>
          <p:cNvPr id="4" name="Tijdelijke aanduiding voor inhoud 3">
            <a:extLst>
              <a:ext uri="{FF2B5EF4-FFF2-40B4-BE49-F238E27FC236}">
                <a16:creationId xmlns:a16="http://schemas.microsoft.com/office/drawing/2014/main" id="{73735C06-044E-4162-98AB-871748453DF3}"/>
              </a:ext>
            </a:extLst>
          </p:cNvPr>
          <p:cNvPicPr>
            <a:picLocks noGrp="1" noChangeAspect="1"/>
          </p:cNvPicPr>
          <p:nvPr>
            <p:ph idx="1"/>
          </p:nvPr>
        </p:nvPicPr>
        <p:blipFill>
          <a:blip r:embed="rId3"/>
          <a:stretch>
            <a:fillRect/>
          </a:stretch>
        </p:blipFill>
        <p:spPr>
          <a:xfrm>
            <a:off x="3530736" y="1028908"/>
            <a:ext cx="8283172" cy="4506254"/>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435BEEB0-0BD0-4681-BE9C-57D0AD390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D0EC0EC4-4F84-4608-B29B-6B9062357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009E52-24D9-4172-AF6E-BA4EEAB3656C}"/>
              </a:ext>
            </a:extLst>
          </p:cNvPr>
          <p:cNvSpPr>
            <a:spLocks noGrp="1"/>
          </p:cNvSpPr>
          <p:nvPr>
            <p:ph type="title"/>
          </p:nvPr>
        </p:nvSpPr>
        <p:spPr>
          <a:xfrm>
            <a:off x="252919" y="1123837"/>
            <a:ext cx="2947482" cy="4601183"/>
          </a:xfrm>
        </p:spPr>
        <p:txBody>
          <a:bodyPr>
            <a:normAutofit/>
          </a:bodyPr>
          <a:lstStyle/>
          <a:p>
            <a:r>
              <a:rPr lang="nl-NL" dirty="0"/>
              <a:t>Ben jij digitaal in balans?</a:t>
            </a:r>
          </a:p>
        </p:txBody>
      </p:sp>
      <p:sp>
        <p:nvSpPr>
          <p:cNvPr id="3" name="Tijdelijke aanduiding voor inhoud 2">
            <a:extLst>
              <a:ext uri="{FF2B5EF4-FFF2-40B4-BE49-F238E27FC236}">
                <a16:creationId xmlns:a16="http://schemas.microsoft.com/office/drawing/2014/main" id="{06E784A6-EFD5-4B6C-803C-5AB5357D0782}"/>
              </a:ext>
            </a:extLst>
          </p:cNvPr>
          <p:cNvSpPr>
            <a:spLocks noGrp="1"/>
          </p:cNvSpPr>
          <p:nvPr>
            <p:ph idx="1"/>
          </p:nvPr>
        </p:nvSpPr>
        <p:spPr>
          <a:xfrm>
            <a:off x="3869267" y="864108"/>
            <a:ext cx="3585891" cy="5120640"/>
          </a:xfrm>
        </p:spPr>
        <p:txBody>
          <a:bodyPr>
            <a:normAutofit/>
          </a:bodyPr>
          <a:lstStyle/>
          <a:p>
            <a:r>
              <a:rPr lang="nl-NL" dirty="0">
                <a:hlinkClick r:id="rId3"/>
              </a:rPr>
              <a:t>https://digitalebalans.nl/zelftest/</a:t>
            </a:r>
            <a:r>
              <a:rPr lang="nl-NL" dirty="0"/>
              <a:t> </a:t>
            </a:r>
          </a:p>
          <a:p>
            <a:r>
              <a:rPr lang="nl-NL" dirty="0"/>
              <a:t>Maak de test.</a:t>
            </a:r>
          </a:p>
          <a:p>
            <a:r>
              <a:rPr lang="nl-NL" dirty="0"/>
              <a:t>Bewaar de test resultaten.</a:t>
            </a:r>
          </a:p>
        </p:txBody>
      </p:sp>
      <p:pic>
        <p:nvPicPr>
          <p:cNvPr id="4" name="Afbeelding 3">
            <a:extLst>
              <a:ext uri="{FF2B5EF4-FFF2-40B4-BE49-F238E27FC236}">
                <a16:creationId xmlns:a16="http://schemas.microsoft.com/office/drawing/2014/main" id="{44976169-EC08-4146-979B-1E38D01F1668}"/>
              </a:ext>
            </a:extLst>
          </p:cNvPr>
          <p:cNvPicPr>
            <a:picLocks noChangeAspect="1"/>
          </p:cNvPicPr>
          <p:nvPr/>
        </p:nvPicPr>
        <p:blipFill rotWithShape="1">
          <a:blip r:embed="rId4"/>
          <a:srcRect l="16164" r="15977" b="-3"/>
          <a:stretch/>
        </p:blipFill>
        <p:spPr>
          <a:xfrm>
            <a:off x="7818120" y="758952"/>
            <a:ext cx="3617432" cy="5330952"/>
          </a:xfrm>
          <a:prstGeom prst="rect">
            <a:avLst/>
          </a:prstGeom>
        </p:spPr>
      </p:pic>
      <p:pic>
        <p:nvPicPr>
          <p:cNvPr id="5" name="Picture 4" descr="Het nieuwe Kasteel | Kasteel.gro | Digitale werkplaats Groningen 2019">
            <a:extLst>
              <a:ext uri="{FF2B5EF4-FFF2-40B4-BE49-F238E27FC236}">
                <a16:creationId xmlns:a16="http://schemas.microsoft.com/office/drawing/2014/main" id="{186762D3-7F47-425B-A2A8-F38370DDD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A618AE0E-88B5-4796-A462-A1C939282C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 dit dé eigenschap die succes voorspelt...? Lees snel verder! - Werf&amp;amp;">
            <a:extLst>
              <a:ext uri="{FF2B5EF4-FFF2-40B4-BE49-F238E27FC236}">
                <a16:creationId xmlns:a16="http://schemas.microsoft.com/office/drawing/2014/main" id="{C939294F-3D99-4E49-8A63-7F0893A9F0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317"/>
          <a:stretch/>
        </p:blipFill>
        <p:spPr bwMode="auto">
          <a:xfrm>
            <a:off x="5837604" y="4502418"/>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5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60BEA32-AD4A-475C-9E9F-0D3634409DAD}"/>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100" spc="-100"/>
              <a:t>Wat valt je op aan de testresultaten?</a:t>
            </a:r>
          </a:p>
        </p:txBody>
      </p:sp>
      <p:pic>
        <p:nvPicPr>
          <p:cNvPr id="4" name="Afbeelding 3">
            <a:extLst>
              <a:ext uri="{FF2B5EF4-FFF2-40B4-BE49-F238E27FC236}">
                <a16:creationId xmlns:a16="http://schemas.microsoft.com/office/drawing/2014/main" id="{7BEBD98F-667B-4A97-9306-29E927088FCE}"/>
              </a:ext>
            </a:extLst>
          </p:cNvPr>
          <p:cNvPicPr>
            <a:picLocks noChangeAspect="1"/>
          </p:cNvPicPr>
          <p:nvPr/>
        </p:nvPicPr>
        <p:blipFill>
          <a:blip r:embed="rId3"/>
          <a:stretch>
            <a:fillRect/>
          </a:stretch>
        </p:blipFill>
        <p:spPr>
          <a:xfrm>
            <a:off x="5120640" y="1705761"/>
            <a:ext cx="6367271" cy="3438325"/>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4" descr="Het nieuwe Kasteel | Kasteel.gro | Digitale werkplaats Groningen 2019">
            <a:extLst>
              <a:ext uri="{FF2B5EF4-FFF2-40B4-BE49-F238E27FC236}">
                <a16:creationId xmlns:a16="http://schemas.microsoft.com/office/drawing/2014/main" id="{694B0E7A-1C91-410D-BB69-42D8BFD781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et nieuwe Kasteel | Kasteel.gro | Digitale werkplaats Groningen 2019">
            <a:extLst>
              <a:ext uri="{FF2B5EF4-FFF2-40B4-BE49-F238E27FC236}">
                <a16:creationId xmlns:a16="http://schemas.microsoft.com/office/drawing/2014/main" id="{AF34930E-A130-4762-AB35-ADF6A9C30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2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B90FE-2052-4DDD-8503-B6B70F78D636}"/>
              </a:ext>
            </a:extLst>
          </p:cNvPr>
          <p:cNvSpPr>
            <a:spLocks noGrp="1"/>
          </p:cNvSpPr>
          <p:nvPr>
            <p:ph type="title"/>
          </p:nvPr>
        </p:nvSpPr>
        <p:spPr/>
        <p:txBody>
          <a:bodyPr/>
          <a:lstStyle/>
          <a:p>
            <a:r>
              <a:rPr lang="nl-NL" dirty="0"/>
              <a:t>Portfolio opdracht</a:t>
            </a:r>
          </a:p>
        </p:txBody>
      </p:sp>
      <p:sp>
        <p:nvSpPr>
          <p:cNvPr id="3" name="Tijdelijke aanduiding voor inhoud 2">
            <a:extLst>
              <a:ext uri="{FF2B5EF4-FFF2-40B4-BE49-F238E27FC236}">
                <a16:creationId xmlns:a16="http://schemas.microsoft.com/office/drawing/2014/main" id="{FA57CAF7-08D3-411E-94A9-8222ACA3A740}"/>
              </a:ext>
            </a:extLst>
          </p:cNvPr>
          <p:cNvSpPr>
            <a:spLocks noGrp="1"/>
          </p:cNvSpPr>
          <p:nvPr>
            <p:ph idx="1"/>
          </p:nvPr>
        </p:nvSpPr>
        <p:spPr/>
        <p:txBody>
          <a:bodyPr/>
          <a:lstStyle/>
          <a:p>
            <a:r>
              <a:rPr lang="nl-NL" dirty="0"/>
              <a:t>Voeg de digitaal balans test resultaten toe aan je portfolio. Geef aan of je je hierin herkent of niet een waarom/waarin.</a:t>
            </a:r>
          </a:p>
        </p:txBody>
      </p:sp>
      <p:pic>
        <p:nvPicPr>
          <p:cNvPr id="4" name="Picture 4" descr="Het nieuwe Kasteel | Kasteel.gro | Digitale werkplaats Groningen 2019">
            <a:extLst>
              <a:ext uri="{FF2B5EF4-FFF2-40B4-BE49-F238E27FC236}">
                <a16:creationId xmlns:a16="http://schemas.microsoft.com/office/drawing/2014/main" id="{16DEE60B-D240-4E3B-BF1C-AEBB32622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33456BEA-C0EB-4C9E-A047-5E69E0F4D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1288BA60-5090-456C-9D35-312B1DB3CC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828229" y="4333409"/>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167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A33A7-D41A-4A06-A71F-CB39A799C679}"/>
              </a:ext>
            </a:extLst>
          </p:cNvPr>
          <p:cNvSpPr>
            <a:spLocks noGrp="1"/>
          </p:cNvSpPr>
          <p:nvPr>
            <p:ph type="title"/>
          </p:nvPr>
        </p:nvSpPr>
        <p:spPr/>
        <p:txBody>
          <a:bodyPr/>
          <a:lstStyle/>
          <a:p>
            <a:r>
              <a:rPr lang="nl-NL" dirty="0"/>
              <a:t>Afronding</a:t>
            </a:r>
          </a:p>
        </p:txBody>
      </p:sp>
      <p:sp>
        <p:nvSpPr>
          <p:cNvPr id="3" name="Tijdelijke aanduiding voor inhoud 2">
            <a:extLst>
              <a:ext uri="{FF2B5EF4-FFF2-40B4-BE49-F238E27FC236}">
                <a16:creationId xmlns:a16="http://schemas.microsoft.com/office/drawing/2014/main" id="{5BA6CD3F-0E0D-4E88-B127-B90EF59A8D8B}"/>
              </a:ext>
            </a:extLst>
          </p:cNvPr>
          <p:cNvSpPr>
            <a:spLocks noGrp="1"/>
          </p:cNvSpPr>
          <p:nvPr>
            <p:ph idx="1"/>
          </p:nvPr>
        </p:nvSpPr>
        <p:spPr/>
        <p:txBody>
          <a:bodyPr/>
          <a:lstStyle/>
          <a:p>
            <a:r>
              <a:rPr lang="nl-NL" dirty="0"/>
              <a:t>Zijn alle opdrachten van deze module in het portfolio toegevoegd?</a:t>
            </a:r>
          </a:p>
        </p:txBody>
      </p:sp>
      <p:pic>
        <p:nvPicPr>
          <p:cNvPr id="4" name="Picture 4" descr="Het nieuwe Kasteel | Kasteel.gro | Digitale werkplaats Groningen 2019">
            <a:extLst>
              <a:ext uri="{FF2B5EF4-FFF2-40B4-BE49-F238E27FC236}">
                <a16:creationId xmlns:a16="http://schemas.microsoft.com/office/drawing/2014/main" id="{0C39B6D5-F309-45EA-974E-CF90B8C3EB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74D9BD26-8C59-47CE-9081-36979B817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8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0C94CE-CFEF-417E-AF71-D1E3CAD6C9CC}"/>
              </a:ext>
            </a:extLst>
          </p:cNvPr>
          <p:cNvSpPr>
            <a:spLocks noGrp="1"/>
          </p:cNvSpPr>
          <p:nvPr>
            <p:ph type="title"/>
          </p:nvPr>
        </p:nvSpPr>
        <p:spPr/>
        <p:txBody>
          <a:bodyPr/>
          <a:lstStyle/>
          <a:p>
            <a:r>
              <a:rPr lang="nl-NL" dirty="0" err="1"/>
              <a:t>Lesdoel</a:t>
            </a:r>
            <a:r>
              <a:rPr lang="nl-NL" dirty="0"/>
              <a:t> behaald?</a:t>
            </a:r>
          </a:p>
        </p:txBody>
      </p:sp>
      <p:sp>
        <p:nvSpPr>
          <p:cNvPr id="3" name="Tijdelijke aanduiding voor inhoud 2">
            <a:extLst>
              <a:ext uri="{FF2B5EF4-FFF2-40B4-BE49-F238E27FC236}">
                <a16:creationId xmlns:a16="http://schemas.microsoft.com/office/drawing/2014/main" id="{1F21391C-1545-4F8A-9A6D-1A9DFC86415D}"/>
              </a:ext>
            </a:extLst>
          </p:cNvPr>
          <p:cNvSpPr>
            <a:spLocks noGrp="1"/>
          </p:cNvSpPr>
          <p:nvPr>
            <p:ph idx="1"/>
          </p:nvPr>
        </p:nvSpPr>
        <p:spPr/>
        <p:txBody>
          <a:bodyPr/>
          <a:lstStyle/>
          <a:p>
            <a:r>
              <a:rPr lang="nl-NL" dirty="0"/>
              <a:t>Bewust worden van de verhouding met jouw digitale apparaten en leren wat de gevolgen zijn voor je gezondheid.</a:t>
            </a:r>
          </a:p>
        </p:txBody>
      </p:sp>
      <p:pic>
        <p:nvPicPr>
          <p:cNvPr id="4" name="Picture 4" descr="Het nieuwe Kasteel | Kasteel.gro | Digitale werkplaats Groningen 2019">
            <a:extLst>
              <a:ext uri="{FF2B5EF4-FFF2-40B4-BE49-F238E27FC236}">
                <a16:creationId xmlns:a16="http://schemas.microsoft.com/office/drawing/2014/main" id="{0BB2EA6F-EA73-4099-A977-6C1474EF4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D5ECF944-E748-4A83-95B4-2BC0EA6F8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29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6B3CB94F-B676-43B9-ACD9-B26260C6AFEA}"/>
              </a:ext>
            </a:extLst>
          </p:cNvPr>
          <p:cNvPicPr>
            <a:picLocks noChangeAspect="1"/>
          </p:cNvPicPr>
          <p:nvPr/>
        </p:nvPicPr>
        <p:blipFill>
          <a:blip r:embed="rId2"/>
          <a:stretch>
            <a:fillRect/>
          </a:stretch>
        </p:blipFill>
        <p:spPr>
          <a:xfrm>
            <a:off x="4380470" y="758540"/>
            <a:ext cx="3431059" cy="576837"/>
          </a:xfrm>
          <a:prstGeom prst="rect">
            <a:avLst/>
          </a:prstGeom>
        </p:spPr>
      </p:pic>
      <p:sp>
        <p:nvSpPr>
          <p:cNvPr id="4" name="TextBox 3">
            <a:extLst>
              <a:ext uri="{FF2B5EF4-FFF2-40B4-BE49-F238E27FC236}">
                <a16:creationId xmlns:a16="http://schemas.microsoft.com/office/drawing/2014/main" id="{83BA9BE4-215B-4C7A-BD7A-EE6D8073FAB4}"/>
              </a:ext>
            </a:extLst>
          </p:cNvPr>
          <p:cNvSpPr txBox="1"/>
          <p:nvPr/>
        </p:nvSpPr>
        <p:spPr>
          <a:xfrm>
            <a:off x="3222319" y="6099460"/>
            <a:ext cx="6347565" cy="646331"/>
          </a:xfrm>
          <a:prstGeom prst="rect">
            <a:avLst/>
          </a:prstGeom>
          <a:noFill/>
        </p:spPr>
        <p:txBody>
          <a:bodyPr wrap="square">
            <a:spAutoFit/>
          </a:bodyPr>
          <a:lstStyle/>
          <a:p>
            <a:r>
              <a:rPr lang="en-GB" dirty="0">
                <a:hlinkClick r:id="rId3"/>
              </a:rPr>
              <a:t>https://creativecommons.org/licenses/by-nc-sa/4.0/legalcode.nl</a:t>
            </a:r>
            <a:endParaRPr lang="en-GB" dirty="0"/>
          </a:p>
          <a:p>
            <a:endParaRPr lang="en-GB" dirty="0"/>
          </a:p>
        </p:txBody>
      </p:sp>
      <p:pic>
        <p:nvPicPr>
          <p:cNvPr id="6" name="Picture 5">
            <a:hlinkClick r:id="rId4"/>
            <a:extLst>
              <a:ext uri="{FF2B5EF4-FFF2-40B4-BE49-F238E27FC236}">
                <a16:creationId xmlns:a16="http://schemas.microsoft.com/office/drawing/2014/main" id="{C67F15EF-D4C5-41C0-A1B1-1E699F3DB23C}"/>
              </a:ext>
            </a:extLst>
          </p:cNvPr>
          <p:cNvPicPr>
            <a:picLocks noChangeAspect="1"/>
          </p:cNvPicPr>
          <p:nvPr/>
        </p:nvPicPr>
        <p:blipFill>
          <a:blip r:embed="rId5"/>
          <a:stretch>
            <a:fillRect/>
          </a:stretch>
        </p:blipFill>
        <p:spPr>
          <a:xfrm>
            <a:off x="1339350" y="1682834"/>
            <a:ext cx="4481602" cy="3792953"/>
          </a:xfrm>
          <a:prstGeom prst="rect">
            <a:avLst/>
          </a:prstGeom>
        </p:spPr>
      </p:pic>
      <p:pic>
        <p:nvPicPr>
          <p:cNvPr id="8" name="Picture 7">
            <a:hlinkClick r:id="rId4"/>
            <a:extLst>
              <a:ext uri="{FF2B5EF4-FFF2-40B4-BE49-F238E27FC236}">
                <a16:creationId xmlns:a16="http://schemas.microsoft.com/office/drawing/2014/main" id="{BD85CD29-545A-4F0D-BB31-F3C5999365A5}"/>
              </a:ext>
            </a:extLst>
          </p:cNvPr>
          <p:cNvPicPr>
            <a:picLocks noChangeAspect="1"/>
          </p:cNvPicPr>
          <p:nvPr/>
        </p:nvPicPr>
        <p:blipFill>
          <a:blip r:embed="rId6"/>
          <a:stretch>
            <a:fillRect/>
          </a:stretch>
        </p:blipFill>
        <p:spPr>
          <a:xfrm>
            <a:off x="6095999" y="1682834"/>
            <a:ext cx="5375673" cy="3792953"/>
          </a:xfrm>
          <a:prstGeom prst="rect">
            <a:avLst/>
          </a:prstGeom>
        </p:spPr>
      </p:pic>
    </p:spTree>
    <p:extLst>
      <p:ext uri="{BB962C8B-B14F-4D97-AF65-F5344CB8AC3E}">
        <p14:creationId xmlns:p14="http://schemas.microsoft.com/office/powerpoint/2010/main" val="1127396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E2C32-245B-4333-825D-4B627855F0A6}"/>
              </a:ext>
            </a:extLst>
          </p:cNvPr>
          <p:cNvSpPr>
            <a:spLocks noGrp="1"/>
          </p:cNvSpPr>
          <p:nvPr>
            <p:ph type="title"/>
          </p:nvPr>
        </p:nvSpPr>
        <p:spPr/>
        <p:txBody>
          <a:bodyPr/>
          <a:lstStyle/>
          <a:p>
            <a:r>
              <a:rPr lang="nl-NL" dirty="0"/>
              <a:t>Vooruitblik</a:t>
            </a:r>
          </a:p>
        </p:txBody>
      </p:sp>
      <p:sp>
        <p:nvSpPr>
          <p:cNvPr id="3" name="Tijdelijke aanduiding voor inhoud 2">
            <a:extLst>
              <a:ext uri="{FF2B5EF4-FFF2-40B4-BE49-F238E27FC236}">
                <a16:creationId xmlns:a16="http://schemas.microsoft.com/office/drawing/2014/main" id="{488910FC-CB82-4AA7-B63F-F579CF3D49D6}"/>
              </a:ext>
            </a:extLst>
          </p:cNvPr>
          <p:cNvSpPr>
            <a:spLocks noGrp="1"/>
          </p:cNvSpPr>
          <p:nvPr>
            <p:ph idx="1"/>
          </p:nvPr>
        </p:nvSpPr>
        <p:spPr/>
        <p:txBody>
          <a:bodyPr/>
          <a:lstStyle/>
          <a:p>
            <a:pPr marL="0" indent="0">
              <a:buNone/>
            </a:pPr>
            <a:endParaRPr lang="nl-NL" dirty="0"/>
          </a:p>
          <a:p>
            <a:r>
              <a:rPr lang="nl-NL" dirty="0"/>
              <a:t>Terugblik. </a:t>
            </a:r>
          </a:p>
          <a:p>
            <a:r>
              <a:rPr lang="nl-NL" dirty="0"/>
              <a:t>Doel van de les.</a:t>
            </a:r>
          </a:p>
          <a:p>
            <a:r>
              <a:rPr lang="nl-NL" dirty="0"/>
              <a:t>Schermtijd.</a:t>
            </a:r>
          </a:p>
          <a:p>
            <a:r>
              <a:rPr lang="nl-NL" dirty="0"/>
              <a:t>Digitaal balans.</a:t>
            </a:r>
          </a:p>
          <a:p>
            <a:r>
              <a:rPr lang="nl-NL" dirty="0"/>
              <a:t>Portfolio opdracht.</a:t>
            </a:r>
          </a:p>
          <a:p>
            <a:r>
              <a:rPr lang="nl-NL" dirty="0"/>
              <a:t>Afronding.</a:t>
            </a:r>
          </a:p>
        </p:txBody>
      </p:sp>
      <p:pic>
        <p:nvPicPr>
          <p:cNvPr id="4" name="Picture 4" descr="Het nieuwe Kasteel | Kasteel.gro | Digitale werkplaats Groningen 2019">
            <a:extLst>
              <a:ext uri="{FF2B5EF4-FFF2-40B4-BE49-F238E27FC236}">
                <a16:creationId xmlns:a16="http://schemas.microsoft.com/office/drawing/2014/main" id="{7F82E7E8-F0EC-43CF-8D63-DA6F1E2C2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B53548B-88E7-4DDD-9207-313B8B377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E2639-62D4-4DD7-9E6F-CEE36771F924}"/>
              </a:ext>
            </a:extLst>
          </p:cNvPr>
          <p:cNvSpPr>
            <a:spLocks noGrp="1"/>
          </p:cNvSpPr>
          <p:nvPr>
            <p:ph type="title"/>
          </p:nvPr>
        </p:nvSpPr>
        <p:spPr/>
        <p:txBody>
          <a:bodyPr/>
          <a:lstStyle/>
          <a:p>
            <a:r>
              <a:rPr lang="nl-NL" dirty="0"/>
              <a:t>Terugblik vorige week.</a:t>
            </a:r>
          </a:p>
        </p:txBody>
      </p:sp>
      <p:sp>
        <p:nvSpPr>
          <p:cNvPr id="3" name="Tijdelijke aanduiding voor inhoud 2">
            <a:extLst>
              <a:ext uri="{FF2B5EF4-FFF2-40B4-BE49-F238E27FC236}">
                <a16:creationId xmlns:a16="http://schemas.microsoft.com/office/drawing/2014/main" id="{485EC0A5-DA68-45CA-9BBC-E48CFA65076E}"/>
              </a:ext>
            </a:extLst>
          </p:cNvPr>
          <p:cNvSpPr>
            <a:spLocks noGrp="1"/>
          </p:cNvSpPr>
          <p:nvPr>
            <p:ph idx="1"/>
          </p:nvPr>
        </p:nvSpPr>
        <p:spPr/>
        <p:txBody>
          <a:bodyPr/>
          <a:lstStyle/>
          <a:p>
            <a:r>
              <a:rPr lang="nl-NL" dirty="0"/>
              <a:t>Benoem 2 voorbeelden van cybercrime</a:t>
            </a:r>
          </a:p>
        </p:txBody>
      </p:sp>
      <p:pic>
        <p:nvPicPr>
          <p:cNvPr id="4" name="Picture 4" descr="Het nieuwe Kasteel | Kasteel.gro | Digitale werkplaats Groningen 2019">
            <a:extLst>
              <a:ext uri="{FF2B5EF4-FFF2-40B4-BE49-F238E27FC236}">
                <a16:creationId xmlns:a16="http://schemas.microsoft.com/office/drawing/2014/main" id="{D56F9FA1-0FB7-4087-BAE0-8DB00D6CB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2B407809-C6DF-4658-AC49-DA779F3C3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69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04705-D3C2-4484-ADB4-A9AC4FB4CAEC}"/>
              </a:ext>
            </a:extLst>
          </p:cNvPr>
          <p:cNvSpPr>
            <a:spLocks noGrp="1"/>
          </p:cNvSpPr>
          <p:nvPr>
            <p:ph type="title"/>
          </p:nvPr>
        </p:nvSpPr>
        <p:spPr/>
        <p:txBody>
          <a:bodyPr/>
          <a:lstStyle/>
          <a:p>
            <a:r>
              <a:rPr lang="nl-NL" dirty="0"/>
              <a:t>Doel van de les</a:t>
            </a:r>
          </a:p>
        </p:txBody>
      </p:sp>
      <p:sp>
        <p:nvSpPr>
          <p:cNvPr id="3" name="Tijdelijke aanduiding voor inhoud 2">
            <a:extLst>
              <a:ext uri="{FF2B5EF4-FFF2-40B4-BE49-F238E27FC236}">
                <a16:creationId xmlns:a16="http://schemas.microsoft.com/office/drawing/2014/main" id="{1ABD7869-580D-4C87-96CA-FECA6413E629}"/>
              </a:ext>
            </a:extLst>
          </p:cNvPr>
          <p:cNvSpPr>
            <a:spLocks noGrp="1"/>
          </p:cNvSpPr>
          <p:nvPr>
            <p:ph idx="1"/>
          </p:nvPr>
        </p:nvSpPr>
        <p:spPr/>
        <p:txBody>
          <a:bodyPr/>
          <a:lstStyle/>
          <a:p>
            <a:r>
              <a:rPr lang="nl-NL" dirty="0"/>
              <a:t>Bewust worden van de verhouding met jouw digitale apparaten en leren wat de gevolgen zijn voor je gezondheid.</a:t>
            </a:r>
          </a:p>
        </p:txBody>
      </p:sp>
      <p:pic>
        <p:nvPicPr>
          <p:cNvPr id="4" name="Picture 4" descr="Het nieuwe Kasteel | Kasteel.gro | Digitale werkplaats Groningen 2019">
            <a:extLst>
              <a:ext uri="{FF2B5EF4-FFF2-40B4-BE49-F238E27FC236}">
                <a16:creationId xmlns:a16="http://schemas.microsoft.com/office/drawing/2014/main" id="{7DE69972-213E-458C-B013-916E2D78D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3ACC0ECF-D9DB-425C-9171-6221107CB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81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 y="761999"/>
            <a:ext cx="2925318" cy="5334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Het nieuwe Kasteel | Kasteel.gro | Digitale werkplaats Groningen 2019">
            <a:extLst>
              <a:ext uri="{FF2B5EF4-FFF2-40B4-BE49-F238E27FC236}">
                <a16:creationId xmlns:a16="http://schemas.microsoft.com/office/drawing/2014/main" id="{741AFBCC-4362-4959-B2DD-D62ECC59C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et nieuwe Kasteel | Kasteel.gro | Digitale werkplaats Groningen 2019">
            <a:extLst>
              <a:ext uri="{FF2B5EF4-FFF2-40B4-BE49-F238E27FC236}">
                <a16:creationId xmlns:a16="http://schemas.microsoft.com/office/drawing/2014/main" id="{55ACC5F9-8EDC-478B-8F03-6B372F621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s dit dé eigenschap die succes voorspelt...? Lees snel verder! - Werf&amp;amp;">
            <a:extLst>
              <a:ext uri="{FF2B5EF4-FFF2-40B4-BE49-F238E27FC236}">
                <a16:creationId xmlns:a16="http://schemas.microsoft.com/office/drawing/2014/main" id="{8992A9B7-1FF6-49CB-BFA4-5D1D7F3CBA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9909401" y="472343"/>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6E7B26B7-E25C-49E3-A111-FB9ACCE9ADEF}"/>
              </a:ext>
            </a:extLst>
          </p:cNvPr>
          <p:cNvSpPr>
            <a:spLocks noGrp="1"/>
          </p:cNvSpPr>
          <p:nvPr>
            <p:ph idx="1"/>
          </p:nvPr>
        </p:nvSpPr>
        <p:spPr>
          <a:xfrm>
            <a:off x="6506281" y="3305926"/>
            <a:ext cx="7315200" cy="5120640"/>
          </a:xfrm>
        </p:spPr>
        <p:txBody>
          <a:bodyPr/>
          <a:lstStyle/>
          <a:p>
            <a:pPr marL="0" indent="0">
              <a:buNone/>
            </a:pPr>
            <a:r>
              <a:rPr lang="nl-NL" i="1" dirty="0"/>
              <a:t>Klik op afbeelding voor weergave video</a:t>
            </a:r>
          </a:p>
        </p:txBody>
      </p:sp>
      <p:pic>
        <p:nvPicPr>
          <p:cNvPr id="9" name="Afbeelding 8">
            <a:hlinkClick r:id="rId6"/>
            <a:extLst>
              <a:ext uri="{FF2B5EF4-FFF2-40B4-BE49-F238E27FC236}">
                <a16:creationId xmlns:a16="http://schemas.microsoft.com/office/drawing/2014/main" id="{B1942EA5-9263-4DB8-9C95-1BCA8C712EE2}"/>
              </a:ext>
            </a:extLst>
          </p:cNvPr>
          <p:cNvPicPr>
            <a:picLocks noChangeAspect="1"/>
          </p:cNvPicPr>
          <p:nvPr/>
        </p:nvPicPr>
        <p:blipFill>
          <a:blip r:embed="rId7"/>
          <a:stretch>
            <a:fillRect/>
          </a:stretch>
        </p:blipFill>
        <p:spPr>
          <a:xfrm>
            <a:off x="2282599" y="39336"/>
            <a:ext cx="4223682" cy="6770184"/>
          </a:xfrm>
          <a:prstGeom prst="rect">
            <a:avLst/>
          </a:prstGeom>
        </p:spPr>
      </p:pic>
    </p:spTree>
    <p:extLst>
      <p:ext uri="{BB962C8B-B14F-4D97-AF65-F5344CB8AC3E}">
        <p14:creationId xmlns:p14="http://schemas.microsoft.com/office/powerpoint/2010/main" val="367315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3AD51-AD1F-4237-91AA-065721510A1B}"/>
              </a:ext>
            </a:extLst>
          </p:cNvPr>
          <p:cNvSpPr>
            <a:spLocks noGrp="1"/>
          </p:cNvSpPr>
          <p:nvPr>
            <p:ph type="title"/>
          </p:nvPr>
        </p:nvSpPr>
        <p:spPr/>
        <p:txBody>
          <a:bodyPr/>
          <a:lstStyle/>
          <a:p>
            <a:r>
              <a:rPr lang="nl-NL" dirty="0"/>
              <a:t>Voor we beginnen</a:t>
            </a:r>
          </a:p>
        </p:txBody>
      </p:sp>
      <p:sp>
        <p:nvSpPr>
          <p:cNvPr id="3" name="Tijdelijke aanduiding voor inhoud 2">
            <a:extLst>
              <a:ext uri="{FF2B5EF4-FFF2-40B4-BE49-F238E27FC236}">
                <a16:creationId xmlns:a16="http://schemas.microsoft.com/office/drawing/2014/main" id="{1395A406-A11F-450C-85E3-9273721241EB}"/>
              </a:ext>
            </a:extLst>
          </p:cNvPr>
          <p:cNvSpPr>
            <a:spLocks noGrp="1"/>
          </p:cNvSpPr>
          <p:nvPr>
            <p:ph idx="1"/>
          </p:nvPr>
        </p:nvSpPr>
        <p:spPr/>
        <p:txBody>
          <a:bodyPr/>
          <a:lstStyle/>
          <a:p>
            <a:r>
              <a:rPr lang="nl-NL" dirty="0"/>
              <a:t>Hoeveel uur per dag zit jij op je telefoon, denk je?</a:t>
            </a:r>
          </a:p>
        </p:txBody>
      </p:sp>
      <p:pic>
        <p:nvPicPr>
          <p:cNvPr id="4" name="Picture 4" descr="Het nieuwe Kasteel | Kasteel.gro | Digitale werkplaats Groningen 2019">
            <a:extLst>
              <a:ext uri="{FF2B5EF4-FFF2-40B4-BE49-F238E27FC236}">
                <a16:creationId xmlns:a16="http://schemas.microsoft.com/office/drawing/2014/main" id="{BDF02C63-1761-4F8B-9AEC-1BE65F0D8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53CB37C3-1B84-41AA-9D9E-752529CAE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s dit dé eigenschap die succes voorspelt...? Lees snel verder! - Werf&amp;amp;">
            <a:extLst>
              <a:ext uri="{FF2B5EF4-FFF2-40B4-BE49-F238E27FC236}">
                <a16:creationId xmlns:a16="http://schemas.microsoft.com/office/drawing/2014/main" id="{372F968C-8B33-47AE-A21A-AEEDDBCD80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317"/>
          <a:stretch/>
        </p:blipFill>
        <p:spPr bwMode="auto">
          <a:xfrm>
            <a:off x="8828229" y="4333409"/>
            <a:ext cx="1799035" cy="14823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4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63CC7-6E3B-4490-8035-8E1A0AB9365C}"/>
              </a:ext>
            </a:extLst>
          </p:cNvPr>
          <p:cNvSpPr>
            <a:spLocks noGrp="1"/>
          </p:cNvSpPr>
          <p:nvPr>
            <p:ph type="title"/>
          </p:nvPr>
        </p:nvSpPr>
        <p:spPr/>
        <p:txBody>
          <a:bodyPr/>
          <a:lstStyle/>
          <a:p>
            <a:r>
              <a:rPr lang="nl-NL" dirty="0"/>
              <a:t>Schermtijd</a:t>
            </a:r>
          </a:p>
        </p:txBody>
      </p:sp>
      <p:sp>
        <p:nvSpPr>
          <p:cNvPr id="3" name="Tijdelijke aanduiding voor inhoud 2">
            <a:extLst>
              <a:ext uri="{FF2B5EF4-FFF2-40B4-BE49-F238E27FC236}">
                <a16:creationId xmlns:a16="http://schemas.microsoft.com/office/drawing/2014/main" id="{7F79473E-F787-4C55-9FA7-C52DB5947100}"/>
              </a:ext>
            </a:extLst>
          </p:cNvPr>
          <p:cNvSpPr>
            <a:spLocks noGrp="1"/>
          </p:cNvSpPr>
          <p:nvPr>
            <p:ph idx="1"/>
          </p:nvPr>
        </p:nvSpPr>
        <p:spPr>
          <a:xfrm>
            <a:off x="3890433" y="1270000"/>
            <a:ext cx="7272868" cy="3762248"/>
          </a:xfrm>
        </p:spPr>
        <p:txBody>
          <a:bodyPr/>
          <a:lstStyle/>
          <a:p>
            <a:r>
              <a:rPr lang="nl-NL" dirty="0"/>
              <a:t>Bij elk berichtje krijgen je hersenen een prikkel</a:t>
            </a:r>
          </a:p>
          <a:p>
            <a:r>
              <a:rPr lang="nl-NL" dirty="0"/>
              <a:t>Dopamine – het geluk stofje</a:t>
            </a:r>
          </a:p>
          <a:p>
            <a:pPr marL="0" indent="0">
              <a:buNone/>
            </a:pPr>
            <a:endParaRPr lang="nl-NL" dirty="0"/>
          </a:p>
        </p:txBody>
      </p:sp>
      <p:pic>
        <p:nvPicPr>
          <p:cNvPr id="5" name="Afbeelding 4">
            <a:extLst>
              <a:ext uri="{FF2B5EF4-FFF2-40B4-BE49-F238E27FC236}">
                <a16:creationId xmlns:a16="http://schemas.microsoft.com/office/drawing/2014/main" id="{52E20015-432F-443F-81DF-DCC892B7E8D3}"/>
              </a:ext>
            </a:extLst>
          </p:cNvPr>
          <p:cNvPicPr>
            <a:picLocks noChangeAspect="1"/>
          </p:cNvPicPr>
          <p:nvPr/>
        </p:nvPicPr>
        <p:blipFill>
          <a:blip r:embed="rId3"/>
          <a:stretch>
            <a:fillRect/>
          </a:stretch>
        </p:blipFill>
        <p:spPr>
          <a:xfrm>
            <a:off x="5502805" y="3424428"/>
            <a:ext cx="5953125" cy="2657475"/>
          </a:xfrm>
          <a:prstGeom prst="rect">
            <a:avLst/>
          </a:prstGeom>
        </p:spPr>
      </p:pic>
      <p:pic>
        <p:nvPicPr>
          <p:cNvPr id="6" name="Afbeelding 5">
            <a:extLst>
              <a:ext uri="{FF2B5EF4-FFF2-40B4-BE49-F238E27FC236}">
                <a16:creationId xmlns:a16="http://schemas.microsoft.com/office/drawing/2014/main" id="{C31D0513-343E-4F52-80FE-CC3801FE494C}"/>
              </a:ext>
            </a:extLst>
          </p:cNvPr>
          <p:cNvPicPr>
            <a:picLocks noChangeAspect="1"/>
          </p:cNvPicPr>
          <p:nvPr/>
        </p:nvPicPr>
        <p:blipFill rotWithShape="1">
          <a:blip r:embed="rId4"/>
          <a:srcRect t="3510" r="3992"/>
          <a:stretch/>
        </p:blipFill>
        <p:spPr>
          <a:xfrm>
            <a:off x="3771902" y="1003780"/>
            <a:ext cx="5600698" cy="1396393"/>
          </a:xfrm>
          <a:prstGeom prst="rect">
            <a:avLst/>
          </a:prstGeom>
        </p:spPr>
      </p:pic>
      <p:pic>
        <p:nvPicPr>
          <p:cNvPr id="7" name="Picture 4" descr="Het nieuwe Kasteel | Kasteel.gro | Digitale werkplaats Groningen 2019">
            <a:extLst>
              <a:ext uri="{FF2B5EF4-FFF2-40B4-BE49-F238E27FC236}">
                <a16:creationId xmlns:a16="http://schemas.microsoft.com/office/drawing/2014/main" id="{3BD67610-C0BA-4EA1-801B-5F0FB7DC0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et nieuwe Kasteel | Kasteel.gro | Digitale werkplaats Groningen 2019">
            <a:extLst>
              <a:ext uri="{FF2B5EF4-FFF2-40B4-BE49-F238E27FC236}">
                <a16:creationId xmlns:a16="http://schemas.microsoft.com/office/drawing/2014/main" id="{25938358-EDE7-4422-9866-B5A7D3B575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03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AD01B0-F912-4798-BAAD-DF18CE74A722}"/>
              </a:ext>
            </a:extLst>
          </p:cNvPr>
          <p:cNvSpPr>
            <a:spLocks noGrp="1"/>
          </p:cNvSpPr>
          <p:nvPr>
            <p:ph type="title"/>
          </p:nvPr>
        </p:nvSpPr>
        <p:spPr/>
        <p:txBody>
          <a:bodyPr/>
          <a:lstStyle/>
          <a:p>
            <a:r>
              <a:rPr lang="nl-NL" dirty="0"/>
              <a:t>Onderzoek	</a:t>
            </a:r>
          </a:p>
        </p:txBody>
      </p:sp>
      <p:sp>
        <p:nvSpPr>
          <p:cNvPr id="3" name="Tijdelijke aanduiding voor inhoud 2">
            <a:extLst>
              <a:ext uri="{FF2B5EF4-FFF2-40B4-BE49-F238E27FC236}">
                <a16:creationId xmlns:a16="http://schemas.microsoft.com/office/drawing/2014/main" id="{EB9CE05F-4CA9-4FE4-ACE5-9AEA5F682C26}"/>
              </a:ext>
            </a:extLst>
          </p:cNvPr>
          <p:cNvSpPr>
            <a:spLocks noGrp="1"/>
          </p:cNvSpPr>
          <p:nvPr>
            <p:ph idx="1"/>
          </p:nvPr>
        </p:nvSpPr>
        <p:spPr/>
        <p:txBody>
          <a:bodyPr/>
          <a:lstStyle/>
          <a:p>
            <a:r>
              <a:rPr lang="nl-NL" dirty="0"/>
              <a:t>De NOS heeft een onderzoek gedaan onder hun lezers. Een aantal van dezelfde vragen zal ik jullie ook stellen. Na afloop gaan we de antwoorden bespreken.</a:t>
            </a:r>
          </a:p>
        </p:txBody>
      </p:sp>
      <p:pic>
        <p:nvPicPr>
          <p:cNvPr id="4" name="Picture 4" descr="Het nieuwe Kasteel | Kasteel.gro | Digitale werkplaats Groningen 2019">
            <a:extLst>
              <a:ext uri="{FF2B5EF4-FFF2-40B4-BE49-F238E27FC236}">
                <a16:creationId xmlns:a16="http://schemas.microsoft.com/office/drawing/2014/main" id="{879BB8C5-A32A-4826-A6FC-9C4BDAB5D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487502DB-915F-467D-AD0F-8EEF5C85A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96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E57A7-DEB7-45E2-B4BC-E8294DF49DC6}"/>
              </a:ext>
            </a:extLst>
          </p:cNvPr>
          <p:cNvSpPr>
            <a:spLocks noGrp="1"/>
          </p:cNvSpPr>
          <p:nvPr>
            <p:ph type="title"/>
          </p:nvPr>
        </p:nvSpPr>
        <p:spPr/>
        <p:txBody>
          <a:bodyPr/>
          <a:lstStyle/>
          <a:p>
            <a:r>
              <a:rPr lang="nl-NL" dirty="0"/>
              <a:t>Stellingen	</a:t>
            </a:r>
          </a:p>
        </p:txBody>
      </p:sp>
      <p:sp>
        <p:nvSpPr>
          <p:cNvPr id="3" name="Tijdelijke aanduiding voor inhoud 2">
            <a:extLst>
              <a:ext uri="{FF2B5EF4-FFF2-40B4-BE49-F238E27FC236}">
                <a16:creationId xmlns:a16="http://schemas.microsoft.com/office/drawing/2014/main" id="{63816553-3328-48C2-A61C-8DABF21841F6}"/>
              </a:ext>
            </a:extLst>
          </p:cNvPr>
          <p:cNvSpPr>
            <a:spLocks noGrp="1"/>
          </p:cNvSpPr>
          <p:nvPr>
            <p:ph idx="1"/>
          </p:nvPr>
        </p:nvSpPr>
        <p:spPr/>
        <p:txBody>
          <a:bodyPr/>
          <a:lstStyle/>
          <a:p>
            <a:r>
              <a:rPr lang="nl-NL" dirty="0"/>
              <a:t>Ik gebruik mijn smartphone in bed.</a:t>
            </a:r>
          </a:p>
          <a:p>
            <a:r>
              <a:rPr lang="nl-NL" dirty="0"/>
              <a:t>Ik gebruik mijn smartphone wachtend op de trein.</a:t>
            </a:r>
          </a:p>
          <a:p>
            <a:r>
              <a:rPr lang="nl-NL" dirty="0"/>
              <a:t>Ik gebruik mijn smartphone op de wc.</a:t>
            </a:r>
          </a:p>
          <a:p>
            <a:r>
              <a:rPr lang="nl-NL" dirty="0"/>
              <a:t>Ik gebruik mijn smartphone als ik uiteten ben.</a:t>
            </a:r>
          </a:p>
          <a:p>
            <a:r>
              <a:rPr lang="nl-NL" dirty="0"/>
              <a:t>Ik gebruik mijn smartphone op de fiets.</a:t>
            </a:r>
          </a:p>
          <a:p>
            <a:r>
              <a:rPr lang="nl-NL" dirty="0"/>
              <a:t>Ik reken bij de kassa af met oordopjes in.</a:t>
            </a:r>
          </a:p>
        </p:txBody>
      </p:sp>
      <p:pic>
        <p:nvPicPr>
          <p:cNvPr id="4" name="Picture 4" descr="Het nieuwe Kasteel | Kasteel.gro | Digitale werkplaats Groningen 2019">
            <a:extLst>
              <a:ext uri="{FF2B5EF4-FFF2-40B4-BE49-F238E27FC236}">
                <a16:creationId xmlns:a16="http://schemas.microsoft.com/office/drawing/2014/main" id="{9521E9AA-5DF8-4DF7-9315-1E20AF453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280" y="6374756"/>
            <a:ext cx="1901037" cy="410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et nieuwe Kasteel | Kasteel.gro | Digitale werkplaats Groningen 2019">
            <a:extLst>
              <a:ext uri="{FF2B5EF4-FFF2-40B4-BE49-F238E27FC236}">
                <a16:creationId xmlns:a16="http://schemas.microsoft.com/office/drawing/2014/main" id="{1B268FBA-51CE-4696-92B2-14ADF603E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19" y="220505"/>
            <a:ext cx="1901037" cy="33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8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Leaders xmlns="90ed0bb7-21c4-4f64-a81e-213c1120bb52" xsi:nil="true"/>
    <NotebookType xmlns="90ed0bb7-21c4-4f64-a81e-213c1120bb52" xsi:nil="true"/>
    <FolderType xmlns="90ed0bb7-21c4-4f64-a81e-213c1120bb52" xsi:nil="true"/>
    <Student_Groups xmlns="90ed0bb7-21c4-4f64-a81e-213c1120bb52">
      <UserInfo>
        <DisplayName/>
        <AccountId xsi:nil="true"/>
        <AccountType/>
      </UserInfo>
    </Student_Groups>
    <TeamsChannelId xmlns="90ed0bb7-21c4-4f64-a81e-213c1120bb52" xsi:nil="true"/>
    <Students xmlns="90ed0bb7-21c4-4f64-a81e-213c1120bb52">
      <UserInfo>
        <DisplayName/>
        <AccountId xsi:nil="true"/>
        <AccountType/>
      </UserInfo>
    </Students>
    <Distribution_Groups xmlns="90ed0bb7-21c4-4f64-a81e-213c1120bb52" xsi:nil="true"/>
    <DefaultSectionNames xmlns="90ed0bb7-21c4-4f64-a81e-213c1120bb52" xsi:nil="true"/>
    <Is_Collaboration_Space_Locked xmlns="90ed0bb7-21c4-4f64-a81e-213c1120bb52" xsi:nil="true"/>
    <AppVersion xmlns="90ed0bb7-21c4-4f64-a81e-213c1120bb52" xsi:nil="true"/>
    <Invited_Students xmlns="90ed0bb7-21c4-4f64-a81e-213c1120bb52" xsi:nil="true"/>
    <IsNotebookLocked xmlns="90ed0bb7-21c4-4f64-a81e-213c1120bb52" xsi:nil="true"/>
    <Math_Settings xmlns="90ed0bb7-21c4-4f64-a81e-213c1120bb52" xsi:nil="true"/>
    <Self_Registration_Enabled xmlns="90ed0bb7-21c4-4f64-a81e-213c1120bb52" xsi:nil="true"/>
    <Has_Teacher_Only_SectionGroup xmlns="90ed0bb7-21c4-4f64-a81e-213c1120bb52" xsi:nil="true"/>
    <Members xmlns="90ed0bb7-21c4-4f64-a81e-213c1120bb52">
      <UserInfo>
        <DisplayName/>
        <AccountId xsi:nil="true"/>
        <AccountType/>
      </UserInfo>
    </Members>
    <Invited_Members xmlns="90ed0bb7-21c4-4f64-a81e-213c1120bb52" xsi:nil="true"/>
    <Invited_Teachers xmlns="90ed0bb7-21c4-4f64-a81e-213c1120bb52" xsi:nil="true"/>
    <Teachers xmlns="90ed0bb7-21c4-4f64-a81e-213c1120bb52">
      <UserInfo>
        <DisplayName/>
        <AccountId xsi:nil="true"/>
        <AccountType/>
      </UserInfo>
    </Teachers>
    <Templates xmlns="90ed0bb7-21c4-4f64-a81e-213c1120bb52" xsi:nil="true"/>
    <Member_Groups xmlns="90ed0bb7-21c4-4f64-a81e-213c1120bb52">
      <UserInfo>
        <DisplayName/>
        <AccountId xsi:nil="true"/>
        <AccountType/>
      </UserInfo>
    </Member_Groups>
    <Has_Leaders_Only_SectionGroup xmlns="90ed0bb7-21c4-4f64-a81e-213c1120bb52" xsi:nil="true"/>
    <LMS_Mappings xmlns="90ed0bb7-21c4-4f64-a81e-213c1120bb52" xsi:nil="true"/>
    <CultureName xmlns="90ed0bb7-21c4-4f64-a81e-213c1120bb52" xsi:nil="true"/>
    <Owner xmlns="90ed0bb7-21c4-4f64-a81e-213c1120bb52">
      <UserInfo>
        <DisplayName/>
        <AccountId xsi:nil="true"/>
        <AccountType/>
      </UserInfo>
    </Owner>
    <Leaders xmlns="90ed0bb7-21c4-4f64-a81e-213c1120bb52">
      <UserInfo>
        <DisplayName/>
        <AccountId xsi:nil="true"/>
        <AccountType/>
      </UserInfo>
    </Lead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4ED6E9FCE191479359C05D88A372A6" ma:contentTypeVersion="38" ma:contentTypeDescription="Een nieuw document maken." ma:contentTypeScope="" ma:versionID="6cf6b26b7b7e720e2597251af37f9349">
  <xsd:schema xmlns:xsd="http://www.w3.org/2001/XMLSchema" xmlns:xs="http://www.w3.org/2001/XMLSchema" xmlns:p="http://schemas.microsoft.com/office/2006/metadata/properties" xmlns:ns2="90ed0bb7-21c4-4f64-a81e-213c1120bb52" xmlns:ns3="29155f51-7762-430c-9a21-f70f21876669" targetNamespace="http://schemas.microsoft.com/office/2006/metadata/properties" ma:root="true" ma:fieldsID="8da7241c918e9c166715bcd32240e11c" ns2:_="" ns3:_="">
    <xsd:import namespace="90ed0bb7-21c4-4f64-a81e-213c1120bb52"/>
    <xsd:import namespace="29155f51-7762-430c-9a21-f70f2187666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Leaders" minOccurs="0"/>
                <xsd:element ref="ns2:Members" minOccurs="0"/>
                <xsd:element ref="ns2:Member_Groups" minOccurs="0"/>
                <xsd:element ref="ns2:Invited_Leaders" minOccurs="0"/>
                <xsd:element ref="ns2:Invited_Members" minOccurs="0"/>
                <xsd:element ref="ns2:Has_Leaders_Only_SectionGroup"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d0bb7-21c4-4f64-a81e-213c1120bb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Leaders" ma:index="34"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5"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6"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Has_Leaders_Only_SectionGroup" ma:index="39" nillable="true" ma:displayName="Has Leaders Only SectionGroup" ma:internalName="Has_Leaders_Only_SectionGroup">
      <xsd:simpleType>
        <xsd:restriction base="dms:Boolea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55f51-7762-430c-9a21-f70f2187666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7978E-C26D-40A3-82A0-F6D9FC1FFAC6}">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dcmitype/"/>
    <ds:schemaRef ds:uri="29155f51-7762-430c-9a21-f70f21876669"/>
    <ds:schemaRef ds:uri="http://purl.org/dc/terms/"/>
    <ds:schemaRef ds:uri="http://schemas.openxmlformats.org/package/2006/metadata/core-properties"/>
    <ds:schemaRef ds:uri="90ed0bb7-21c4-4f64-a81e-213c1120bb52"/>
    <ds:schemaRef ds:uri="http://www.w3.org/XML/1998/namespace"/>
  </ds:schemaRefs>
</ds:datastoreItem>
</file>

<file path=customXml/itemProps2.xml><?xml version="1.0" encoding="utf-8"?>
<ds:datastoreItem xmlns:ds="http://schemas.openxmlformats.org/officeDocument/2006/customXml" ds:itemID="{1032F023-6A0A-4F9E-93D9-FE8878E15427}">
  <ds:schemaRefs>
    <ds:schemaRef ds:uri="http://schemas.microsoft.com/sharepoint/v3/contenttype/forms"/>
  </ds:schemaRefs>
</ds:datastoreItem>
</file>

<file path=customXml/itemProps3.xml><?xml version="1.0" encoding="utf-8"?>
<ds:datastoreItem xmlns:ds="http://schemas.openxmlformats.org/officeDocument/2006/customXml" ds:itemID="{A6A8E882-05E9-4A61-B847-20BF5318A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ed0bb7-21c4-4f64-a81e-213c1120bb52"/>
    <ds:schemaRef ds:uri="29155f51-7762-430c-9a21-f70f21876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820</Words>
  <Application>Microsoft Office PowerPoint</Application>
  <PresentationFormat>Breedbeeld</PresentationFormat>
  <Paragraphs>86</Paragraphs>
  <Slides>18</Slides>
  <Notes>16</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Frame</vt:lpstr>
      <vt:lpstr>Digitaal Burgerschap</vt:lpstr>
      <vt:lpstr>Vooruitblik</vt:lpstr>
      <vt:lpstr>Terugblik vorige week.</vt:lpstr>
      <vt:lpstr>Doel van de les</vt:lpstr>
      <vt:lpstr>PowerPoint-presentatie</vt:lpstr>
      <vt:lpstr>Voor we beginnen</vt:lpstr>
      <vt:lpstr>Schermtijd</vt:lpstr>
      <vt:lpstr>Onderzoek </vt:lpstr>
      <vt:lpstr>Stellingen </vt:lpstr>
      <vt:lpstr>Antwoorden</vt:lpstr>
      <vt:lpstr>Intelligentietest</vt:lpstr>
      <vt:lpstr>Tip Digitaal welzijn.</vt:lpstr>
      <vt:lpstr>Ben jij digitaal in balans?</vt:lpstr>
      <vt:lpstr>Wat valt je op aan de testresultaten?</vt:lpstr>
      <vt:lpstr>Portfolio opdracht</vt:lpstr>
      <vt:lpstr>Afronding</vt:lpstr>
      <vt:lpstr>Lesdoel behaald?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Digitaal Burgerschap</dc:title>
  <dc:creator>Marlies Blaauw</dc:creator>
  <cp:lastModifiedBy>Anne-Loes Weusthof</cp:lastModifiedBy>
  <cp:revision>14</cp:revision>
  <dcterms:created xsi:type="dcterms:W3CDTF">2021-07-05T12:12:11Z</dcterms:created>
  <dcterms:modified xsi:type="dcterms:W3CDTF">2022-06-07T11:51:50Z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0x010100E64ED6E9FCE191479359C05D88A372A6</vt:lpwstr>
  </property>
</Properties>
</file>